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25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54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3386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8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916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624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462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22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547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923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294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1E32912-4539-42BD-9931-F8D25EA22D7C}" type="datetimeFigureOut">
              <a:rPr lang="en-GB" smtClean="0"/>
              <a:t>18/09/2021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9F2729D-5029-4CD5-BDB0-2FCDBAEFB29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824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E74BE-7F4E-4C20-8A16-6C7B548224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learning charter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83C7CE-5DC6-4505-8B0C-FBE257D533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2088322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39BC9-9309-435D-848D-20205D94A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F9D9C-FD9E-4683-AC93-26461D7AFB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does this word mean?</a:t>
            </a:r>
          </a:p>
          <a:p>
            <a:endParaRPr lang="en-GB" dirty="0"/>
          </a:p>
          <a:p>
            <a:r>
              <a:rPr lang="en-GB" i="1" dirty="0"/>
              <a:t>A result of a particular action or situation, often one that is bad or not convenient.</a:t>
            </a:r>
          </a:p>
        </p:txBody>
      </p:sp>
      <p:pic>
        <p:nvPicPr>
          <p:cNvPr id="1026" name="Picture 2" descr="Truths about Using Consequences to Discipline">
            <a:extLst>
              <a:ext uri="{FF2B5EF4-FFF2-40B4-BE49-F238E27FC236}">
                <a16:creationId xmlns:a16="http://schemas.microsoft.com/office/drawing/2014/main" id="{A8896529-3FCB-4E27-901C-21248F186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495" y="0"/>
            <a:ext cx="2639505" cy="263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renting: What is the Difference Between a Consequence and a Threat?">
            <a:extLst>
              <a:ext uri="{FF2B5EF4-FFF2-40B4-BE49-F238E27FC236}">
                <a16:creationId xmlns:a16="http://schemas.microsoft.com/office/drawing/2014/main" id="{3D050371-338D-4D5B-9990-4246A4842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839" y="3714159"/>
            <a:ext cx="3790321" cy="297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992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1CFA0-1A0F-43B5-8E60-631705D52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B93D1-F536-413E-85BA-1AC4EAD21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/>
              <a:t>Create a bubble map with your learning goal for this year in the middle.</a:t>
            </a:r>
          </a:p>
          <a:p>
            <a:pPr lvl="1"/>
            <a:r>
              <a:rPr lang="en-GB" sz="2100" dirty="0"/>
              <a:t>Around your learning goal, write 3 possible obstacles to your learning.</a:t>
            </a:r>
          </a:p>
          <a:p>
            <a:pPr lvl="1"/>
            <a:r>
              <a:rPr lang="en-GB" sz="2100" dirty="0"/>
              <a:t>What might stop you from achieving your goal?</a:t>
            </a:r>
          </a:p>
          <a:p>
            <a:pPr lvl="1"/>
            <a:r>
              <a:rPr lang="en-GB" sz="2100" dirty="0"/>
              <a:t>Are there people, things or behaviours that might get in the way of your learning?</a:t>
            </a:r>
          </a:p>
          <a:p>
            <a:endParaRPr lang="en-GB" sz="2100" dirty="0"/>
          </a:p>
          <a:p>
            <a:r>
              <a:rPr lang="en-GB" sz="2100" dirty="0"/>
              <a:t>For each of the obstacles, write a solution to overcoming it.</a:t>
            </a:r>
          </a:p>
          <a:p>
            <a:pPr lvl="1"/>
            <a:r>
              <a:rPr lang="en-GB" sz="2100" dirty="0"/>
              <a:t>For each of your solutions, write a reward you would like to receive when you have achieved your learning and overcome the obstacle.</a:t>
            </a:r>
          </a:p>
          <a:p>
            <a:pPr lvl="1"/>
            <a:r>
              <a:rPr lang="en-GB" sz="2100" dirty="0"/>
              <a:t>(Remember: rewards do not have to be material rewards and should be proportionate to your achievement!)</a:t>
            </a:r>
          </a:p>
        </p:txBody>
      </p:sp>
      <p:pic>
        <p:nvPicPr>
          <p:cNvPr id="2050" name="Picture 2" descr="Learning Goals and Success Criteria – Mrs. Black&amp;#39;s Class Blog">
            <a:extLst>
              <a:ext uri="{FF2B5EF4-FFF2-40B4-BE49-F238E27FC236}">
                <a16:creationId xmlns:a16="http://schemas.microsoft.com/office/drawing/2014/main" id="{DA048870-505F-473B-9E9F-DE0A53EC1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470" y="133350"/>
            <a:ext cx="62388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719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EFF5E1-ACC3-7243-8F99-B512126744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04" t="10436" r="9706" b="9841"/>
          <a:stretch/>
        </p:blipFill>
        <p:spPr>
          <a:xfrm>
            <a:off x="0" y="0"/>
            <a:ext cx="12192000" cy="685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97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76EE1-0BAE-4BC0-912E-EBC59CA31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9269E-A34F-49DC-B90F-6D7E37D25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/>
              <a:t>We have rights and responsibilities which create a learning environment in which everyone can learn well.</a:t>
            </a:r>
          </a:p>
          <a:p>
            <a:r>
              <a:rPr lang="en-GB" sz="2100" dirty="0"/>
              <a:t>When people take their responsibilities seriously, they gain rewards.</a:t>
            </a:r>
          </a:p>
          <a:p>
            <a:r>
              <a:rPr lang="en-GB" sz="2100" dirty="0"/>
              <a:t>When they do not do this, there are consequences. </a:t>
            </a:r>
          </a:p>
          <a:p>
            <a:endParaRPr lang="en-GB" sz="2100" dirty="0"/>
          </a:p>
          <a:p>
            <a:r>
              <a:rPr lang="en-GB" sz="2100" dirty="0"/>
              <a:t>Think about what you would like your school or class Learning Charter to look like.</a:t>
            </a:r>
          </a:p>
          <a:p>
            <a:pPr lvl="1"/>
            <a:r>
              <a:rPr lang="en-GB" sz="2100" dirty="0"/>
              <a:t>Which are the 6 most important rights you would like us all to share at our school?</a:t>
            </a:r>
          </a:p>
          <a:p>
            <a:pPr lvl="1"/>
            <a:r>
              <a:rPr lang="en-GB" sz="2100" dirty="0"/>
              <a:t>What responsibilities go with these rights?</a:t>
            </a:r>
          </a:p>
          <a:p>
            <a:pPr lvl="1"/>
            <a:r>
              <a:rPr lang="en-GB" sz="2100" dirty="0"/>
              <a:t>Which rewards would be most motivating for you?</a:t>
            </a:r>
          </a:p>
          <a:p>
            <a:pPr lvl="1"/>
            <a:r>
              <a:rPr lang="en-GB" sz="2100" dirty="0"/>
              <a:t>Which consequences would you least want to deal with?</a:t>
            </a:r>
          </a:p>
        </p:txBody>
      </p:sp>
      <p:pic>
        <p:nvPicPr>
          <p:cNvPr id="3074" name="Picture 2" descr="Thinking Clip Art Brain , Transparent Cartoon, Free Cliparts &amp;amp; Silhouettes  - NetClipart">
            <a:extLst>
              <a:ext uri="{FF2B5EF4-FFF2-40B4-BE49-F238E27FC236}">
                <a16:creationId xmlns:a16="http://schemas.microsoft.com/office/drawing/2014/main" id="{13304B36-C319-4D08-AA23-466CD6601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188" y="0"/>
            <a:ext cx="3589812" cy="2559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752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48795-5AE6-46DB-A914-63D935B18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7EC62-7C07-4751-9177-B074B2B862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217175" cy="4023360"/>
          </a:xfrm>
        </p:spPr>
        <p:txBody>
          <a:bodyPr/>
          <a:lstStyle/>
          <a:p>
            <a:r>
              <a:rPr lang="en-GB" dirty="0"/>
              <a:t>Look at the blank Learning Charter template.</a:t>
            </a:r>
          </a:p>
          <a:p>
            <a:r>
              <a:rPr lang="en-GB" dirty="0"/>
              <a:t>Fill in the rights, responsibilities, rewards and consequences that would be the most meaningful to you.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8C5EBA-5332-42FE-BBB3-871A619FA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32" t="19794" r="31649" b="12165"/>
          <a:stretch/>
        </p:blipFill>
        <p:spPr>
          <a:xfrm>
            <a:off x="5361709" y="0"/>
            <a:ext cx="6830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44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</TotalTime>
  <Words>268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Tw Cen MT</vt:lpstr>
      <vt:lpstr>Tw Cen MT Condensed</vt:lpstr>
      <vt:lpstr>Wingdings 3</vt:lpstr>
      <vt:lpstr>Integral</vt:lpstr>
      <vt:lpstr>The learning charter</vt:lpstr>
      <vt:lpstr>consequences</vt:lpstr>
      <vt:lpstr>Activity </vt:lpstr>
      <vt:lpstr>PowerPoint Presentation</vt:lpstr>
      <vt:lpstr>PowerPoint Presentation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learning charter</dc:title>
  <dc:creator>Emily Fenner</dc:creator>
  <cp:lastModifiedBy>Emily Fenner</cp:lastModifiedBy>
  <cp:revision>2</cp:revision>
  <dcterms:created xsi:type="dcterms:W3CDTF">2021-09-18T08:28:12Z</dcterms:created>
  <dcterms:modified xsi:type="dcterms:W3CDTF">2021-09-18T08:42:18Z</dcterms:modified>
</cp:coreProperties>
</file>