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50" r:id="rId10"/>
    <p:sldMasterId id="2147483652" r:id="rId11"/>
    <p:sldMasterId id="2147483668" r:id="rId12"/>
  </p:sldMasterIdLst>
  <p:notesMasterIdLst>
    <p:notesMasterId r:id="rId27"/>
  </p:notesMasterIdLst>
  <p:sldIdLst>
    <p:sldId id="279" r:id="rId13"/>
    <p:sldId id="288" r:id="rId14"/>
    <p:sldId id="280" r:id="rId15"/>
    <p:sldId id="281" r:id="rId16"/>
    <p:sldId id="287" r:id="rId17"/>
    <p:sldId id="283" r:id="rId18"/>
    <p:sldId id="284" r:id="rId19"/>
    <p:sldId id="273" r:id="rId20"/>
    <p:sldId id="286" r:id="rId21"/>
    <p:sldId id="259" r:id="rId22"/>
    <p:sldId id="260" r:id="rId23"/>
    <p:sldId id="274" r:id="rId24"/>
    <p:sldId id="268" r:id="rId25"/>
    <p:sldId id="27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02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67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2F63DB5-A2AC-4B8B-9D8E-BB7B65A48D33}"/>
    <pc:docChg chg="modSld">
      <pc:chgData name="James Clegg" userId="c6df1435-7a36-4b38-be4d-16e68e91152f" providerId="ADAL" clId="{C2F63DB5-A2AC-4B8B-9D8E-BB7B65A48D33}" dt="2020-10-06T16:51:41.033" v="42"/>
      <pc:docMkLst>
        <pc:docMk/>
      </pc:docMkLst>
      <pc:sldChg chg="modAnim">
        <pc:chgData name="James Clegg" userId="c6df1435-7a36-4b38-be4d-16e68e91152f" providerId="ADAL" clId="{C2F63DB5-A2AC-4B8B-9D8E-BB7B65A48D33}" dt="2020-10-06T16:47:45.301" v="16"/>
        <pc:sldMkLst>
          <pc:docMk/>
          <pc:sldMk cId="1538618932" sldId="259"/>
        </pc:sldMkLst>
      </pc:sldChg>
      <pc:sldChg chg="modSp modAnim">
        <pc:chgData name="James Clegg" userId="c6df1435-7a36-4b38-be4d-16e68e91152f" providerId="ADAL" clId="{C2F63DB5-A2AC-4B8B-9D8E-BB7B65A48D33}" dt="2020-10-06T16:51:18.628" v="40" actId="1076"/>
        <pc:sldMkLst>
          <pc:docMk/>
          <pc:sldMk cId="3027476523" sldId="268"/>
        </pc:sldMkLst>
        <pc:spChg chg="mod">
          <ac:chgData name="James Clegg" userId="c6df1435-7a36-4b38-be4d-16e68e91152f" providerId="ADAL" clId="{C2F63DB5-A2AC-4B8B-9D8E-BB7B65A48D33}" dt="2020-10-06T16:50:27.575" v="26" actId="1035"/>
          <ac:spMkLst>
            <pc:docMk/>
            <pc:sldMk cId="3027476523" sldId="268"/>
            <ac:spMk id="11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51:18.628" v="40" actId="1076"/>
          <ac:spMkLst>
            <pc:docMk/>
            <pc:sldMk cId="3027476523" sldId="268"/>
            <ac:spMk id="12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50:27.575" v="26" actId="1035"/>
          <ac:spMkLst>
            <pc:docMk/>
            <pc:sldMk cId="3027476523" sldId="268"/>
            <ac:spMk id="15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50:31.394" v="35" actId="1036"/>
          <ac:spMkLst>
            <pc:docMk/>
            <pc:sldMk cId="3027476523" sldId="268"/>
            <ac:spMk id="21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50:23.953" v="20" actId="1035"/>
          <ac:spMkLst>
            <pc:docMk/>
            <pc:sldMk cId="3027476523" sldId="268"/>
            <ac:spMk id="22" creationId="{00000000-0000-0000-0000-000000000000}"/>
          </ac:spMkLst>
        </pc:spChg>
      </pc:sldChg>
      <pc:sldChg chg="modSp">
        <pc:chgData name="James Clegg" userId="c6df1435-7a36-4b38-be4d-16e68e91152f" providerId="ADAL" clId="{C2F63DB5-A2AC-4B8B-9D8E-BB7B65A48D33}" dt="2020-10-06T15:08:19.746" v="10" actId="1038"/>
        <pc:sldMkLst>
          <pc:docMk/>
          <pc:sldMk cId="219273791" sldId="273"/>
        </pc:sldMkLst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56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66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67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68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69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0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1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2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3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7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8" creationId="{00000000-0000-0000-0000-000000000000}"/>
          </ac:spMkLst>
        </pc:sp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79" creationId="{00000000-0000-0000-0000-000000000000}"/>
          </ac:cxnSpMkLst>
        </pc:cxn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129" creationId="{00000000-0000-0000-0000-000000000000}"/>
          </ac:cxnSpMkLst>
        </pc:cxn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130" creationId="{00000000-0000-0000-0000-000000000000}"/>
          </ac:cxnSpMkLst>
        </pc:cxn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131" creationId="{00000000-0000-0000-0000-000000000000}"/>
          </ac:cxnSpMkLst>
        </pc:cxn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132" creationId="{00000000-0000-0000-0000-000000000000}"/>
          </ac:cxnSpMkLst>
        </pc:cxnChg>
      </pc:sldChg>
      <pc:sldChg chg="modAnim">
        <pc:chgData name="James Clegg" userId="c6df1435-7a36-4b38-be4d-16e68e91152f" providerId="ADAL" clId="{C2F63DB5-A2AC-4B8B-9D8E-BB7B65A48D33}" dt="2020-10-06T16:51:41.033" v="42"/>
        <pc:sldMkLst>
          <pc:docMk/>
          <pc:sldMk cId="1684171897" sldId="274"/>
        </pc:sldMkLst>
      </pc:sldChg>
      <pc:sldChg chg="modSp modAnim">
        <pc:chgData name="James Clegg" userId="c6df1435-7a36-4b38-be4d-16e68e91152f" providerId="ADAL" clId="{C2F63DB5-A2AC-4B8B-9D8E-BB7B65A48D33}" dt="2020-10-06T16:45:56.081" v="14"/>
        <pc:sldMkLst>
          <pc:docMk/>
          <pc:sldMk cId="4285955497" sldId="286"/>
        </pc:sldMkLst>
        <pc:spChg chg="mod">
          <ac:chgData name="James Clegg" userId="c6df1435-7a36-4b38-be4d-16e68e91152f" providerId="ADAL" clId="{C2F63DB5-A2AC-4B8B-9D8E-BB7B65A48D33}" dt="2020-10-06T16:45:50.901" v="13" actId="207"/>
          <ac:spMkLst>
            <pc:docMk/>
            <pc:sldMk cId="4285955497" sldId="286"/>
            <ac:spMk id="59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45:50.901" v="13" actId="207"/>
          <ac:spMkLst>
            <pc:docMk/>
            <pc:sldMk cId="4285955497" sldId="286"/>
            <ac:spMk id="60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45:50.901" v="13" actId="207"/>
          <ac:spMkLst>
            <pc:docMk/>
            <pc:sldMk cId="4285955497" sldId="286"/>
            <ac:spMk id="61" creationId="{00000000-0000-0000-0000-000000000000}"/>
          </ac:spMkLst>
        </pc:spChg>
      </pc:sldChg>
    </pc:docChg>
  </pc:docChgLst>
  <pc:docChgLst>
    <pc:chgData name="James Clegg" userId="c6df1435-7a36-4b38-be4d-16e68e91152f" providerId="ADAL" clId="{76FDF051-6F4E-45EA-B38C-0AED4A9BB855}"/>
    <pc:docChg chg="custSel modSld">
      <pc:chgData name="James Clegg" userId="c6df1435-7a36-4b38-be4d-16e68e91152f" providerId="ADAL" clId="{76FDF051-6F4E-45EA-B38C-0AED4A9BB855}" dt="2020-10-06T17:49:36.667" v="10"/>
      <pc:docMkLst>
        <pc:docMk/>
      </pc:docMkLst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538618932" sldId="259"/>
        </pc:sldMkLst>
        <pc:picChg chg="del">
          <ac:chgData name="James Clegg" userId="c6df1435-7a36-4b38-be4d-16e68e91152f" providerId="ADAL" clId="{76FDF051-6F4E-45EA-B38C-0AED4A9BB855}" dt="2020-10-06T17:49:17.549" v="5" actId="478"/>
          <ac:picMkLst>
            <pc:docMk/>
            <pc:sldMk cId="1538618932" sldId="259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153940510" sldId="260"/>
        </pc:sldMkLst>
        <pc:picChg chg="del">
          <ac:chgData name="James Clegg" userId="c6df1435-7a36-4b38-be4d-16e68e91152f" providerId="ADAL" clId="{76FDF051-6F4E-45EA-B38C-0AED4A9BB855}" dt="2020-10-06T17:49:20.703" v="6" actId="478"/>
          <ac:picMkLst>
            <pc:docMk/>
            <pc:sldMk cId="1153940510" sldId="26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3027476523" sldId="268"/>
        </pc:sldMkLst>
        <pc:picChg chg="del">
          <ac:chgData name="James Clegg" userId="c6df1435-7a36-4b38-be4d-16e68e91152f" providerId="ADAL" clId="{76FDF051-6F4E-45EA-B38C-0AED4A9BB855}" dt="2020-10-06T17:49:26.286" v="8" actId="478"/>
          <ac:picMkLst>
            <pc:docMk/>
            <pc:sldMk cId="3027476523" sldId="268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2028528299" sldId="271"/>
        </pc:sldMkLst>
        <pc:picChg chg="del">
          <ac:chgData name="James Clegg" userId="c6df1435-7a36-4b38-be4d-16e68e91152f" providerId="ADAL" clId="{76FDF051-6F4E-45EA-B38C-0AED4A9BB855}" dt="2020-10-06T17:49:29.143" v="9" actId="478"/>
          <ac:picMkLst>
            <pc:docMk/>
            <pc:sldMk cId="2028528299" sldId="27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219273791" sldId="273"/>
        </pc:sldMkLst>
        <pc:picChg chg="del">
          <ac:chgData name="James Clegg" userId="c6df1435-7a36-4b38-be4d-16e68e91152f" providerId="ADAL" clId="{76FDF051-6F4E-45EA-B38C-0AED4A9BB855}" dt="2020-10-06T17:49:12.742" v="3" actId="478"/>
          <ac:picMkLst>
            <pc:docMk/>
            <pc:sldMk cId="219273791" sldId="27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684171897" sldId="274"/>
        </pc:sldMkLst>
        <pc:picChg chg="del">
          <ac:chgData name="James Clegg" userId="c6df1435-7a36-4b38-be4d-16e68e91152f" providerId="ADAL" clId="{76FDF051-6F4E-45EA-B38C-0AED4A9BB855}" dt="2020-10-06T17:49:23.213" v="7" actId="478"/>
          <ac:picMkLst>
            <pc:docMk/>
            <pc:sldMk cId="1684171897" sldId="274"/>
            <ac:picMk id="32" creationId="{00000000-0000-0000-0000-000000000000}"/>
          </ac:picMkLst>
        </pc:picChg>
      </pc:sldChg>
      <pc:sldChg chg="modTransition">
        <pc:chgData name="James Clegg" userId="c6df1435-7a36-4b38-be4d-16e68e91152f" providerId="ADAL" clId="{76FDF051-6F4E-45EA-B38C-0AED4A9BB855}" dt="2020-10-06T17:49:36.667" v="10"/>
        <pc:sldMkLst>
          <pc:docMk/>
          <pc:sldMk cId="1404035453" sldId="279"/>
        </pc:sldMkLst>
      </pc:sldChg>
      <pc:sldChg chg="modTransition">
        <pc:chgData name="James Clegg" userId="c6df1435-7a36-4b38-be4d-16e68e91152f" providerId="ADAL" clId="{76FDF051-6F4E-45EA-B38C-0AED4A9BB855}" dt="2020-10-06T17:49:36.667" v="10"/>
        <pc:sldMkLst>
          <pc:docMk/>
          <pc:sldMk cId="357116727" sldId="280"/>
        </pc:sldMkLst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538939060" sldId="281"/>
        </pc:sldMkLst>
        <pc:picChg chg="del">
          <ac:chgData name="James Clegg" userId="c6df1435-7a36-4b38-be4d-16e68e91152f" providerId="ADAL" clId="{76FDF051-6F4E-45EA-B38C-0AED4A9BB855}" dt="2020-10-06T17:49:05.029" v="0" actId="478"/>
          <ac:picMkLst>
            <pc:docMk/>
            <pc:sldMk cId="1538939060" sldId="281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76FDF051-6F4E-45EA-B38C-0AED4A9BB855}" dt="2020-10-06T17:49:36.667" v="10"/>
        <pc:sldMkLst>
          <pc:docMk/>
          <pc:sldMk cId="3333287493" sldId="283"/>
        </pc:sldMkLst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273020490" sldId="284"/>
        </pc:sldMkLst>
        <pc:picChg chg="del">
          <ac:chgData name="James Clegg" userId="c6df1435-7a36-4b38-be4d-16e68e91152f" providerId="ADAL" clId="{76FDF051-6F4E-45EA-B38C-0AED4A9BB855}" dt="2020-10-06T17:49:10.274" v="2" actId="478"/>
          <ac:picMkLst>
            <pc:docMk/>
            <pc:sldMk cId="1273020490" sldId="28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4285955497" sldId="286"/>
        </pc:sldMkLst>
        <pc:picChg chg="del">
          <ac:chgData name="James Clegg" userId="c6df1435-7a36-4b38-be4d-16e68e91152f" providerId="ADAL" clId="{76FDF051-6F4E-45EA-B38C-0AED4A9BB855}" dt="2020-10-06T17:49:15.041" v="4" actId="478"/>
          <ac:picMkLst>
            <pc:docMk/>
            <pc:sldMk cId="4285955497" sldId="28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949650833" sldId="287"/>
        </pc:sldMkLst>
        <pc:picChg chg="del">
          <ac:chgData name="James Clegg" userId="c6df1435-7a36-4b38-be4d-16e68e91152f" providerId="ADAL" clId="{76FDF051-6F4E-45EA-B38C-0AED4A9BB855}" dt="2020-10-06T17:49:07.730" v="1" actId="478"/>
          <ac:picMkLst>
            <pc:docMk/>
            <pc:sldMk cId="1949650833" sldId="287"/>
            <ac:picMk id="1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18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50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022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950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5561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15/11/2021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9382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1413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2553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0205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272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183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119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6120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147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18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99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57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692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151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959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7" Type="http://schemas.openxmlformats.org/officeDocument/2006/relationships/image" Target="../media/image1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7.emf"/><Relationship Id="rId5" Type="http://schemas.openxmlformats.org/officeDocument/2006/relationships/image" Target="../media/image11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220.png"/><Relationship Id="rId9" Type="http://schemas.openxmlformats.org/officeDocument/2006/relationships/image" Target="../media/image26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7" Type="http://schemas.openxmlformats.org/officeDocument/2006/relationships/image" Target="../media/image2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6979" y="1673693"/>
            <a:ext cx="5438103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03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589360E-556C-7D4F-AB0A-6E1CA67A0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763" y="4575871"/>
            <a:ext cx="2450123" cy="120747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EDEAA6E-EDD4-2A42-8117-5CB98BEE2F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74" y="1237137"/>
            <a:ext cx="8675077" cy="52988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7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81ED8B-CCCC-8E47-92B5-E689CEDBB8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2886" y="1256767"/>
            <a:ext cx="937846" cy="8088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402D85-0C76-A344-A458-276A2EAE38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5054" y="3030416"/>
            <a:ext cx="2801815" cy="7971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969F0E3-BA76-D647-8361-689BE9BC0E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3595" y="5003901"/>
            <a:ext cx="2110154" cy="80889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A0CCF1-8EEA-BC48-9AF9-C3B50FC3E2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1932" y="5736536"/>
            <a:ext cx="890954" cy="7971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CE64A1F-DF1F-4846-ADB5-4623445E2C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72500" y="938023"/>
            <a:ext cx="1254369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34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11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3860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of these calculations are equal to 1?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7          7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5         5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 ten is equal to ____   ones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1 hundred is equal to ____ tens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14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120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0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120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0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90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	 </a:t>
                </a:r>
                <a:endParaRPr lang="en-GB" sz="28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86090"/>
              </a:xfrm>
              <a:prstGeom prst="rect">
                <a:avLst/>
              </a:prstGeom>
              <a:blipFill>
                <a:blip r:embed="rId4"/>
                <a:stretch>
                  <a:fillRect l="-1707" t="-1133" b="-23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710340"/>
              </p:ext>
            </p:extLst>
          </p:nvPr>
        </p:nvGraphicFramePr>
        <p:xfrm>
          <a:off x="4724401" y="4294909"/>
          <a:ext cx="2576945" cy="736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9221">
                  <a:extLst>
                    <a:ext uri="{9D8B030D-6E8A-4147-A177-3AD203B41FA5}">
                      <a16:colId xmlns:a16="http://schemas.microsoft.com/office/drawing/2014/main" val="3460610689"/>
                    </a:ext>
                  </a:extLst>
                </a:gridCol>
                <a:gridCol w="1727724">
                  <a:extLst>
                    <a:ext uri="{9D8B030D-6E8A-4147-A177-3AD203B41FA5}">
                      <a16:colId xmlns:a16="http://schemas.microsoft.com/office/drawing/2014/main" val="808951462"/>
                    </a:ext>
                  </a:extLst>
                </a:gridCol>
              </a:tblGrid>
              <a:tr h="28505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851423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6232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893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3860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of these calculations are equal to 1?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7          7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5         5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 ten is equal to ____   ones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1 hundred is equal to ____ tens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14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120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0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120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0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90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	 </a:t>
                </a:r>
                <a:endParaRPr lang="en-GB" sz="28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86090"/>
              </a:xfrm>
              <a:prstGeom prst="rect">
                <a:avLst/>
              </a:prstGeom>
              <a:blipFill>
                <a:blip r:embed="rId5"/>
                <a:stretch>
                  <a:fillRect l="-1707" t="-1133" b="-23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710340"/>
              </p:ext>
            </p:extLst>
          </p:nvPr>
        </p:nvGraphicFramePr>
        <p:xfrm>
          <a:off x="4724401" y="4294909"/>
          <a:ext cx="2576945" cy="736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9221">
                  <a:extLst>
                    <a:ext uri="{9D8B030D-6E8A-4147-A177-3AD203B41FA5}">
                      <a16:colId xmlns:a16="http://schemas.microsoft.com/office/drawing/2014/main" val="3460610689"/>
                    </a:ext>
                  </a:extLst>
                </a:gridCol>
                <a:gridCol w="1727724">
                  <a:extLst>
                    <a:ext uri="{9D8B030D-6E8A-4147-A177-3AD203B41FA5}">
                      <a16:colId xmlns:a16="http://schemas.microsoft.com/office/drawing/2014/main" val="808951462"/>
                    </a:ext>
                  </a:extLst>
                </a:gridCol>
              </a:tblGrid>
              <a:tr h="28505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851423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6232110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4409648" y="959984"/>
            <a:ext cx="1164110" cy="67887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778262" y="959984"/>
            <a:ext cx="1164110" cy="67887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786031" y="1853177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30267" y="2443662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01118" y="3949879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98777" y="4521807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97397" y="5104375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9650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28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05595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02537"/>
              </p:ext>
            </p:extLst>
          </p:nvPr>
        </p:nvGraphicFramePr>
        <p:xfrm>
          <a:off x="5465920" y="888147"/>
          <a:ext cx="223092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364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4364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4364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808624" y="2024141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8624" y="2024141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124975" y="282393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1419557"/>
            <a:ext cx="982797" cy="1028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3290772"/>
            <a:ext cx="982797" cy="10285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2355164"/>
            <a:ext cx="982797" cy="10285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69" y="1419371"/>
            <a:ext cx="362649" cy="10127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166" y="1419371"/>
            <a:ext cx="362649" cy="10127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63" y="1419371"/>
            <a:ext cx="362649" cy="10127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60" y="1419371"/>
            <a:ext cx="362649" cy="101274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250" y="1531780"/>
            <a:ext cx="232788" cy="266459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6372028" y="282393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41912" y="282393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69" y="2350649"/>
            <a:ext cx="362649" cy="101274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078" y="1419370"/>
            <a:ext cx="362649" cy="1012743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 flipH="1" flipV="1">
            <a:off x="3106688" y="1791333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 flipV="1">
            <a:off x="2913508" y="1760610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1545635"/>
            <a:ext cx="218500" cy="25010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1545635"/>
            <a:ext cx="218500" cy="25010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1545635"/>
            <a:ext cx="218500" cy="250104"/>
          </a:xfrm>
          <a:prstGeom prst="rect">
            <a:avLst/>
          </a:prstGeom>
        </p:spPr>
      </p:pic>
      <p:sp>
        <p:nvSpPr>
          <p:cNvPr id="62" name="Rectangle 61"/>
          <p:cNvSpPr/>
          <p:nvPr/>
        </p:nvSpPr>
        <p:spPr>
          <a:xfrm>
            <a:off x="2339501" y="2396559"/>
            <a:ext cx="246216" cy="963341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250" y="1809232"/>
            <a:ext cx="232788" cy="26645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1823087"/>
            <a:ext cx="218500" cy="25010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1823087"/>
            <a:ext cx="218500" cy="25010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1823087"/>
            <a:ext cx="218500" cy="25010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250" y="2058699"/>
            <a:ext cx="232788" cy="266459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2072554"/>
            <a:ext cx="218500" cy="25010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2072554"/>
            <a:ext cx="218500" cy="25010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2072554"/>
            <a:ext cx="218500" cy="250104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505" y="1809227"/>
            <a:ext cx="232788" cy="26645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505" y="2058694"/>
            <a:ext cx="232788" cy="266459"/>
          </a:xfrm>
          <a:prstGeom prst="rect">
            <a:avLst/>
          </a:prstGeom>
        </p:spPr>
      </p:pic>
      <p:cxnSp>
        <p:nvCxnSpPr>
          <p:cNvPr id="73" name="Straight Connector 72"/>
          <p:cNvCxnSpPr/>
          <p:nvPr/>
        </p:nvCxnSpPr>
        <p:spPr>
          <a:xfrm flipV="1">
            <a:off x="6366834" y="171250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6176303" y="1452415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943979" y="1435507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54" name="Straight Connector 53"/>
          <p:cNvCxnSpPr/>
          <p:nvPr/>
        </p:nvCxnSpPr>
        <p:spPr>
          <a:xfrm flipH="1" flipV="1">
            <a:off x="4339721" y="2061575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4187823" y="2073543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 flipV="1">
            <a:off x="4030071" y="2066866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H="1" flipV="1">
            <a:off x="3875311" y="2061695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 flipV="1">
            <a:off x="3723600" y="2061695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H="1" flipV="1">
            <a:off x="4350808" y="1822192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H="1" flipV="1">
            <a:off x="4171062" y="1819725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 flipV="1">
            <a:off x="4029291" y="1821662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 flipV="1">
            <a:off x="2719753" y="1742682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2" name="Group 81"/>
          <p:cNvGrpSpPr/>
          <p:nvPr/>
        </p:nvGrpSpPr>
        <p:grpSpPr>
          <a:xfrm>
            <a:off x="5110652" y="3854745"/>
            <a:ext cx="2963857" cy="2080142"/>
            <a:chOff x="5273308" y="3721168"/>
            <a:chExt cx="2963857" cy="2080142"/>
          </a:xfrm>
        </p:grpSpPr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3308" y="3721168"/>
              <a:ext cx="2801201" cy="2080142"/>
            </a:xfrm>
            <a:prstGeom prst="rect">
              <a:avLst/>
            </a:prstGeom>
          </p:spPr>
        </p:pic>
        <p:sp>
          <p:nvSpPr>
            <p:cNvPr id="84" name="TextBox 83"/>
            <p:cNvSpPr txBox="1"/>
            <p:nvPr/>
          </p:nvSpPr>
          <p:spPr>
            <a:xfrm>
              <a:off x="6305687" y="3854745"/>
              <a:ext cx="8549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364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5354267" y="4993218"/>
              <a:ext cx="8549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300</a:t>
              </a: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6414611" y="5071757"/>
              <a:ext cx="8549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50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7382220" y="4993218"/>
              <a:ext cx="8549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14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7302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2" grpId="0"/>
      <p:bldP spid="43" grpId="0"/>
      <p:bldP spid="62" grpId="0" animBg="1"/>
      <p:bldP spid="62" grpId="1" animBg="1"/>
      <p:bldP spid="74" grpId="0"/>
      <p:bldP spid="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717818"/>
              </p:ext>
            </p:extLst>
          </p:nvPr>
        </p:nvGraphicFramePr>
        <p:xfrm>
          <a:off x="845612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88" name="Oval 87"/>
          <p:cNvSpPr/>
          <p:nvPr/>
        </p:nvSpPr>
        <p:spPr>
          <a:xfrm>
            <a:off x="1005877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1504710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2304651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3620707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84116"/>
              </p:ext>
            </p:extLst>
          </p:nvPr>
        </p:nvGraphicFramePr>
        <p:xfrm>
          <a:off x="5662280" y="736995"/>
          <a:ext cx="2023257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419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4968833" y="1904782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8833" y="1904782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/>
          <p:cNvSpPr txBox="1"/>
          <p:nvPr/>
        </p:nvSpPr>
        <p:spPr>
          <a:xfrm>
            <a:off x="7160632" y="268299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479079" y="268299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815021" y="2682989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6479079" y="1555593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6321023" y="126540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958728" y="1305008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65" name="Rectangle 64"/>
          <p:cNvSpPr/>
          <p:nvPr/>
        </p:nvSpPr>
        <p:spPr>
          <a:xfrm>
            <a:off x="2241317" y="1409524"/>
            <a:ext cx="540000" cy="504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3606737" y="193369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4105570" y="193369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3609293" y="241466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08126" y="241466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3604591" y="288153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4103424" y="288153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3604591" y="335377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4103424" y="335377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3607147" y="383474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4105980" y="383474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9" name="Straight Connector 78"/>
          <p:cNvCxnSpPr/>
          <p:nvPr/>
        </p:nvCxnSpPr>
        <p:spPr>
          <a:xfrm flipV="1">
            <a:off x="4060123" y="3772410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/>
          <p:cNvSpPr/>
          <p:nvPr/>
        </p:nvSpPr>
        <p:spPr>
          <a:xfrm>
            <a:off x="1438898" y="1409524"/>
            <a:ext cx="540000" cy="504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2315891" y="146300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2814724" y="146300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2318447" y="194398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2817280" y="194398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/>
          <p:cNvSpPr/>
          <p:nvPr/>
        </p:nvSpPr>
        <p:spPr>
          <a:xfrm>
            <a:off x="2313745" y="241085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/>
          <p:cNvSpPr/>
          <p:nvPr/>
        </p:nvSpPr>
        <p:spPr>
          <a:xfrm>
            <a:off x="2812578" y="241085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/>
          <p:cNvSpPr/>
          <p:nvPr/>
        </p:nvSpPr>
        <p:spPr>
          <a:xfrm>
            <a:off x="2313745" y="2883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2812578" y="2883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2316301" y="336406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/>
          <p:cNvSpPr/>
          <p:nvPr/>
        </p:nvSpPr>
        <p:spPr>
          <a:xfrm>
            <a:off x="2815134" y="336406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9" name="Straight Connector 128"/>
          <p:cNvCxnSpPr/>
          <p:nvPr/>
        </p:nvCxnSpPr>
        <p:spPr>
          <a:xfrm flipV="1">
            <a:off x="3565342" y="3778794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flipV="1">
            <a:off x="4095872" y="3286869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 flipV="1">
            <a:off x="3558734" y="3323782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 flipV="1">
            <a:off x="4069410" y="2861963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flipV="1">
            <a:off x="5810116" y="157446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5598281" y="1265854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6149672" y="126540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137" name="Straight Connector 136"/>
          <p:cNvCxnSpPr/>
          <p:nvPr/>
        </p:nvCxnSpPr>
        <p:spPr>
          <a:xfrm flipV="1">
            <a:off x="2767206" y="3355859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/>
          <p:nvPr/>
        </p:nvCxnSpPr>
        <p:spPr>
          <a:xfrm flipV="1">
            <a:off x="2268214" y="3347827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 flipV="1">
            <a:off x="2751417" y="2887469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 flipV="1">
            <a:off x="2269259" y="2858927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 flipV="1">
            <a:off x="2797583" y="2374858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 flipV="1">
            <a:off x="2255209" y="2390053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9" name="Picture 14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70611" y="4963348"/>
            <a:ext cx="747045" cy="747045"/>
          </a:xfrm>
          <a:prstGeom prst="rect">
            <a:avLst/>
          </a:prstGeom>
        </p:spPr>
      </p:pic>
      <p:sp>
        <p:nvSpPr>
          <p:cNvPr id="150" name="TextBox 149"/>
          <p:cNvSpPr txBox="1"/>
          <p:nvPr/>
        </p:nvSpPr>
        <p:spPr>
          <a:xfrm>
            <a:off x="5273455" y="51060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27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9" grpId="0"/>
      <p:bldP spid="60" grpId="0"/>
      <p:bldP spid="61" grpId="0"/>
      <p:bldP spid="63" grpId="0"/>
      <p:bldP spid="64" grpId="0"/>
      <p:bldP spid="65" grpId="0" animBg="1"/>
      <p:bldP spid="65" grpId="1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7" grpId="0" animBg="1"/>
      <p:bldP spid="78" grpId="0" animBg="1"/>
      <p:bldP spid="80" grpId="0" animBg="1"/>
      <p:bldP spid="80" grpId="1" animBg="1"/>
      <p:bldP spid="82" grpId="0" animBg="1"/>
      <p:bldP spid="83" grpId="0" animBg="1"/>
      <p:bldP spid="84" grpId="0" animBg="1"/>
      <p:bldP spid="100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35" grpId="0"/>
      <p:bldP spid="136" grpId="0"/>
      <p:bldP spid="150" grpId="0"/>
      <p:bldP spid="15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717818"/>
              </p:ext>
            </p:extLst>
          </p:nvPr>
        </p:nvGraphicFramePr>
        <p:xfrm>
          <a:off x="845612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88" name="Oval 87"/>
          <p:cNvSpPr/>
          <p:nvPr/>
        </p:nvSpPr>
        <p:spPr>
          <a:xfrm>
            <a:off x="1005877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1504710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2299836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3606266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303420"/>
              </p:ext>
            </p:extLst>
          </p:nvPr>
        </p:nvGraphicFramePr>
        <p:xfrm>
          <a:off x="5589434" y="1109698"/>
          <a:ext cx="2023257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419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4895987" y="2277485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5987" y="2277485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/>
          <p:cNvSpPr txBox="1"/>
          <p:nvPr/>
        </p:nvSpPr>
        <p:spPr>
          <a:xfrm>
            <a:off x="7087786" y="305569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</a:rPr>
              <a:t>9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406233" y="305569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7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742175" y="305569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6333854" y="1825419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6220756" y="1390422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894139" y="1681528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65" name="Rectangle 64"/>
          <p:cNvSpPr/>
          <p:nvPr/>
        </p:nvSpPr>
        <p:spPr>
          <a:xfrm>
            <a:off x="2733307" y="3299298"/>
            <a:ext cx="540000" cy="504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3592296" y="1947799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4091129" y="193369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3594852" y="241466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093685" y="241466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3590150" y="288153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4088983" y="288153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3590150" y="335377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4088983" y="335377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3592706" y="383474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4091539" y="383474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1450274" y="1419772"/>
            <a:ext cx="540000" cy="504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2311076" y="146300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2809909" y="146300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2313632" y="194398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2812465" y="194398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/>
          <p:cNvSpPr/>
          <p:nvPr/>
        </p:nvSpPr>
        <p:spPr>
          <a:xfrm>
            <a:off x="2308930" y="241085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/>
          <p:cNvSpPr/>
          <p:nvPr/>
        </p:nvSpPr>
        <p:spPr>
          <a:xfrm>
            <a:off x="2807763" y="241085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/>
          <p:cNvSpPr/>
          <p:nvPr/>
        </p:nvSpPr>
        <p:spPr>
          <a:xfrm>
            <a:off x="2308930" y="2883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2807763" y="2883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2311486" y="336406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/>
          <p:cNvSpPr/>
          <p:nvPr/>
        </p:nvSpPr>
        <p:spPr>
          <a:xfrm>
            <a:off x="2810319" y="336406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4" name="Straight Connector 133"/>
          <p:cNvCxnSpPr/>
          <p:nvPr/>
        </p:nvCxnSpPr>
        <p:spPr>
          <a:xfrm flipV="1">
            <a:off x="5716559" y="192829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5547373" y="1667421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6199800" y="1681528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141" name="Straight Connector 140"/>
          <p:cNvCxnSpPr/>
          <p:nvPr/>
        </p:nvCxnSpPr>
        <p:spPr>
          <a:xfrm flipV="1">
            <a:off x="2226482" y="3304890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 flipV="1">
            <a:off x="2747152" y="2833096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val 73"/>
          <p:cNvSpPr/>
          <p:nvPr/>
        </p:nvSpPr>
        <p:spPr>
          <a:xfrm>
            <a:off x="4080116" y="145271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3592706" y="428816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4091539" y="428816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9" name="Straight Connector 78"/>
          <p:cNvCxnSpPr/>
          <p:nvPr/>
        </p:nvCxnSpPr>
        <p:spPr>
          <a:xfrm flipV="1">
            <a:off x="4052895" y="4267283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 flipV="1">
            <a:off x="3542397" y="4249197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flipV="1">
            <a:off x="4039015" y="3825566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 flipV="1">
            <a:off x="3500943" y="3834748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 flipV="1">
            <a:off x="4013492" y="3343905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8595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54" grpId="0" animBg="1"/>
      <p:bldP spid="54" grpId="1" animBg="1"/>
      <p:bldP spid="55" grpId="0" animBg="1"/>
      <p:bldP spid="56" grpId="0" animBg="1"/>
      <p:bldP spid="56" grpId="1" animBg="1"/>
      <p:bldP spid="59" grpId="0"/>
      <p:bldP spid="60" grpId="0"/>
      <p:bldP spid="61" grpId="0"/>
      <p:bldP spid="63" grpId="0"/>
      <p:bldP spid="64" grpId="0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7" grpId="0" animBg="1"/>
      <p:bldP spid="78" grpId="0" animBg="1"/>
      <p:bldP spid="80" grpId="0" animBg="1"/>
      <p:bldP spid="80" grpId="1" animBg="1"/>
      <p:bldP spid="82" grpId="0" animBg="1"/>
      <p:bldP spid="83" grpId="0" animBg="1"/>
      <p:bldP spid="84" grpId="0" animBg="1"/>
      <p:bldP spid="100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8" grpId="1" animBg="1"/>
      <p:bldP spid="135" grpId="0"/>
      <p:bldP spid="136" grpId="0"/>
      <p:bldP spid="74" grpId="0" animBg="1"/>
      <p:bldP spid="74" grpId="1" animBg="1"/>
      <p:bldP spid="75" grpId="0" animBg="1"/>
      <p:bldP spid="7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5896" y="409345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568740" y="5520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440" y="1543582"/>
            <a:ext cx="2266339" cy="23633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2619" y="1543582"/>
            <a:ext cx="2306121" cy="23851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29172" y="1543582"/>
            <a:ext cx="2234938" cy="2340000"/>
          </a:xfrm>
          <a:prstGeom prst="rect">
            <a:avLst/>
          </a:prstGeom>
        </p:spPr>
      </p:pic>
      <p:sp>
        <p:nvSpPr>
          <p:cNvPr id="81" name="Rectangle 80"/>
          <p:cNvSpPr/>
          <p:nvPr/>
        </p:nvSpPr>
        <p:spPr>
          <a:xfrm>
            <a:off x="2393777" y="2097190"/>
            <a:ext cx="501822" cy="167124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4878745" y="2097190"/>
            <a:ext cx="501822" cy="167124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6133152" y="2097190"/>
            <a:ext cx="1730958" cy="53517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861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81" grpId="0" animBg="1"/>
      <p:bldP spid="82" grpId="0" animBg="1"/>
      <p:bldP spid="8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8500" y="371873"/>
            <a:ext cx="792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How much more money does Whitney have than Ron?</a:t>
            </a:r>
          </a:p>
        </p:txBody>
      </p:sp>
      <p:sp>
        <p:nvSpPr>
          <p:cNvPr id="3" name="Rectangle 2"/>
          <p:cNvSpPr/>
          <p:nvPr/>
        </p:nvSpPr>
        <p:spPr>
          <a:xfrm>
            <a:off x="2440403" y="1568792"/>
            <a:ext cx="1504950" cy="6858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060905" y="1664578"/>
            <a:ext cx="7511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Ron</a:t>
            </a:r>
          </a:p>
        </p:txBody>
      </p:sp>
      <p:sp>
        <p:nvSpPr>
          <p:cNvPr id="6" name="Rectangle 5"/>
          <p:cNvSpPr/>
          <p:nvPr/>
        </p:nvSpPr>
        <p:spPr>
          <a:xfrm>
            <a:off x="2440402" y="2414286"/>
            <a:ext cx="4505325" cy="685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726695" y="1587842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£42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5026" y="2449966"/>
            <a:ext cx="14214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Whitney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50128" y="2434020"/>
            <a:ext cx="1120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£117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050128" y="1911007"/>
            <a:ext cx="2844800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94594" y="1283726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835286"/>
              </p:ext>
            </p:extLst>
          </p:nvPr>
        </p:nvGraphicFramePr>
        <p:xfrm>
          <a:off x="5542219" y="3358375"/>
          <a:ext cx="2115804" cy="25794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526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0526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0526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5554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5554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5549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59199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868251" y="4568662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8251" y="4568662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7095474" y="526086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48223" y="526086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7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5654581" y="4175226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166744" y="3934596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496200" y="3913783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30636" y="3530212"/>
            <a:ext cx="40703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Whitney has £75 more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0053" y="4271763"/>
            <a:ext cx="1389408" cy="17607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183" y="4241887"/>
            <a:ext cx="1375243" cy="1695927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1517172" y="4957639"/>
            <a:ext cx="775854" cy="720975"/>
            <a:chOff x="1696918" y="5114675"/>
            <a:chExt cx="775854" cy="720975"/>
          </a:xfrm>
        </p:grpSpPr>
        <p:sp>
          <p:nvSpPr>
            <p:cNvPr id="5" name="Cube 4"/>
            <p:cNvSpPr/>
            <p:nvPr/>
          </p:nvSpPr>
          <p:spPr>
            <a:xfrm>
              <a:off x="1696918" y="5369810"/>
              <a:ext cx="775854" cy="465840"/>
            </a:xfrm>
            <a:prstGeom prst="cub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1805620" y="5114675"/>
                  <a:ext cx="579005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3200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oMath>
                    </m:oMathPara>
                  </a14:m>
                  <a:endParaRPr lang="en-GB" sz="3200" b="1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05620" y="5114675"/>
                  <a:ext cx="579005" cy="584775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6" name="Group 25"/>
          <p:cNvGrpSpPr/>
          <p:nvPr/>
        </p:nvGrpSpPr>
        <p:grpSpPr>
          <a:xfrm>
            <a:off x="2318870" y="5249237"/>
            <a:ext cx="775854" cy="720975"/>
            <a:chOff x="1696918" y="5114675"/>
            <a:chExt cx="775854" cy="720975"/>
          </a:xfrm>
        </p:grpSpPr>
        <p:sp>
          <p:nvSpPr>
            <p:cNvPr id="27" name="Cube 26"/>
            <p:cNvSpPr/>
            <p:nvPr/>
          </p:nvSpPr>
          <p:spPr>
            <a:xfrm>
              <a:off x="1696918" y="5369810"/>
              <a:ext cx="775854" cy="465840"/>
            </a:xfrm>
            <a:prstGeom prst="cube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1805620" y="5114675"/>
                  <a:ext cx="579005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3200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oMath>
                    </m:oMathPara>
                  </a14:m>
                  <a:endParaRPr lang="en-GB" sz="3200" b="1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05620" y="5114675"/>
                  <a:ext cx="579005" cy="584775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9" name="TextBox 28"/>
          <p:cNvSpPr txBox="1"/>
          <p:nvPr/>
        </p:nvSpPr>
        <p:spPr>
          <a:xfrm>
            <a:off x="1565268" y="5319706"/>
            <a:ext cx="5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£42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315712" y="5640738"/>
            <a:ext cx="865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£117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417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7" grpId="0"/>
      <p:bldP spid="8" grpId="0"/>
      <p:bldP spid="9" grpId="0"/>
      <p:bldP spid="12" grpId="0"/>
      <p:bldP spid="14" grpId="0"/>
      <p:bldP spid="15" grpId="0"/>
      <p:bldP spid="16" grpId="0"/>
      <p:bldP spid="21" grpId="0"/>
      <p:bldP spid="23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912737" y="3692138"/>
                <a:ext cx="596871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12 ones </a:t>
                </a:r>
                <a14:m>
                  <m:oMath xmlns:m="http://schemas.openxmlformats.org/officeDocument/2006/math">
                    <m:r>
                      <a:rPr lang="en-GB" sz="36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alibri" panose="020F0502020204030204" pitchFamily="34" charset="0"/>
                  </a:rPr>
                  <a:t>? ones </a:t>
                </a:r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3600" dirty="0">
                    <a:latin typeface="Calibri" panose="020F0502020204030204" pitchFamily="34" charset="0"/>
                  </a:rPr>
                  <a:t>6 ones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2737" y="3692138"/>
                <a:ext cx="5968715" cy="646331"/>
              </a:xfrm>
              <a:prstGeom prst="rect">
                <a:avLst/>
              </a:prstGeom>
              <a:blipFill>
                <a:blip r:embed="rId5"/>
                <a:stretch>
                  <a:fillRect l="-3166" t="-16981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034718"/>
              </p:ext>
            </p:extLst>
          </p:nvPr>
        </p:nvGraphicFramePr>
        <p:xfrm>
          <a:off x="3009899" y="699803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389953" y="1902303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9953" y="1902303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3098103" y="138242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897095" y="2012724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127784" y="263291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123511" y="4038027"/>
                <a:ext cx="50960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2 ones </a:t>
                </a:r>
                <a14:m>
                  <m:oMath xmlns:m="http://schemas.openxmlformats.org/officeDocument/2006/math">
                    <m:r>
                      <a:rPr lang="en-GB" sz="36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alibri" panose="020F0502020204030204" pitchFamily="34" charset="0"/>
                  </a:rPr>
                  <a:t>? ones </a:t>
                </a:r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3600" dirty="0">
                    <a:latin typeface="Calibri" panose="020F0502020204030204" pitchFamily="34" charset="0"/>
                  </a:rPr>
                  <a:t>6 ones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511" y="4038027"/>
                <a:ext cx="5096012" cy="646331"/>
              </a:xfrm>
              <a:prstGeom prst="rect">
                <a:avLst/>
              </a:prstGeom>
              <a:blipFill>
                <a:blip r:embed="rId7"/>
                <a:stretch>
                  <a:fillRect l="-3589" t="-16038" r="-2033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3984081" y="2698584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4127746" y="1486604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944042" y="125521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54470" y="125521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40803" y="197707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891246" y="4420552"/>
                <a:ext cx="587173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12 ones </a:t>
                </a:r>
                <a14:m>
                  <m:oMath xmlns:m="http://schemas.openxmlformats.org/officeDocument/2006/math">
                    <m:r>
                      <a:rPr lang="en-GB" sz="36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alibri" panose="020F0502020204030204" pitchFamily="34" charset="0"/>
                  </a:rPr>
                  <a:t>6 ones </a:t>
                </a:r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3600" dirty="0">
                    <a:latin typeface="Calibri" panose="020F0502020204030204" pitchFamily="34" charset="0"/>
                  </a:rPr>
                  <a:t>6 ones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1246" y="4420552"/>
                <a:ext cx="5871733" cy="646331"/>
              </a:xfrm>
              <a:prstGeom prst="rect">
                <a:avLst/>
              </a:prstGeom>
              <a:blipFill>
                <a:blip r:embed="rId8"/>
                <a:stretch>
                  <a:fillRect l="-3115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127746" y="264791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36495" y="131623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7476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1" grpId="0"/>
      <p:bldP spid="11" grpId="1"/>
      <p:bldP spid="12" grpId="0"/>
      <p:bldP spid="12" grpId="1"/>
      <p:bldP spid="19" grpId="0"/>
      <p:bldP spid="20" grpId="0"/>
      <p:bldP spid="21" grpId="0"/>
      <p:bldP spid="14" grpId="0"/>
      <p:bldP spid="15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028528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7.7|4.6|6.2|3.9|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.6|1.2|1.1|3.7|11.2|3.4|0.6|5.5|0.8|3.9|7.1|9.7|0.8|0.3|0.2|0.3|0.3|0.3|0.3|0.4|5.8|0.5|0.3|0.4|1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2.6|7.6|0.7|0.4|0.3|8.2|9|0.8|0.6|3.3|0.9|0.4|0.5|0.6|0.3|0.3|0.3|0.5|16.8|0.7|0.7|3.8|0.4|0.4|2.8|0.5|0.2|0.2|0.2|0.2|0.5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0.6|0.6|4.1|17.5|1|0.8|3.2|0.5|1.5|9.5|1|0.9|1|0.8|2.2|7.5|0.2|0.2|0.2|0.1|0.7|3.9|0.3|0.8|6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3.4|5.3|15.6|17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6.9|7.1|7|9.4|4.2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7.2|5.6|10.3|0.8|1.1|2.9|8.5|1.2|8.1|16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67B3572-DBA7-43BA-BADC-7AFA5FF280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912</TotalTime>
  <Words>246</Words>
  <Application>Microsoft Office PowerPoint</Application>
  <PresentationFormat>On-screen Show (4:3)</PresentationFormat>
  <Paragraphs>167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Arial</vt:lpstr>
      <vt:lpstr>Bariol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3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141</cp:revision>
  <dcterms:created xsi:type="dcterms:W3CDTF">2019-07-05T11:02:13Z</dcterms:created>
  <dcterms:modified xsi:type="dcterms:W3CDTF">2021-11-15T20:58:14Z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