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-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11EEF-9837-4675-971F-8E6CA98CB7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3E020-102C-4274-BCCC-2486C0C5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739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11EEF-9837-4675-971F-8E6CA98CB7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3E020-102C-4274-BCCC-2486C0C5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302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11EEF-9837-4675-971F-8E6CA98CB7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3E020-102C-4274-BCCC-2486C0C5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108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11EEF-9837-4675-971F-8E6CA98CB7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3E020-102C-4274-BCCC-2486C0C5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275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11EEF-9837-4675-971F-8E6CA98CB7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3E020-102C-4274-BCCC-2486C0C5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884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11EEF-9837-4675-971F-8E6CA98CB7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3E020-102C-4274-BCCC-2486C0C5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600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11EEF-9837-4675-971F-8E6CA98CB7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3E020-102C-4274-BCCC-2486C0C5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444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11EEF-9837-4675-971F-8E6CA98CB7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3E020-102C-4274-BCCC-2486C0C5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935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11EEF-9837-4675-971F-8E6CA98CB7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3E020-102C-4274-BCCC-2486C0C5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069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11EEF-9837-4675-971F-8E6CA98CB7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3E020-102C-4274-BCCC-2486C0C5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937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11EEF-9837-4675-971F-8E6CA98CB7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3E020-102C-4274-BCCC-2486C0C5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177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D11EEF-9837-4675-971F-8E6CA98CB75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3E020-102C-4274-BCCC-2486C0C52B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193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6299"/>
            <a:ext cx="2481945" cy="33574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42307" y="395142"/>
            <a:ext cx="986245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HfW cursive" panose="00000500000000000000" pitchFamily="2" charset="0"/>
              </a:rPr>
              <a:t>Everyone thinks babies are cute.</a:t>
            </a:r>
          </a:p>
          <a:p>
            <a:pPr algn="ctr"/>
            <a:endParaRPr lang="en-GB" sz="3200" dirty="0">
              <a:latin typeface="HfW cursive" panose="00000500000000000000" pitchFamily="2" charset="0"/>
            </a:endParaRPr>
          </a:p>
          <a:p>
            <a:pPr algn="ctr"/>
            <a:r>
              <a:rPr lang="en-GB" sz="2400" dirty="0" smtClean="0">
                <a:solidFill>
                  <a:srgbClr val="0070C0"/>
                </a:solidFill>
                <a:latin typeface="HfW cursive" panose="00000500000000000000" pitchFamily="2" charset="0"/>
              </a:rPr>
              <a:t>What do people say to babies?</a:t>
            </a:r>
          </a:p>
          <a:p>
            <a:pPr algn="ctr"/>
            <a:r>
              <a:rPr lang="en-GB" sz="2400" dirty="0" smtClean="0">
                <a:latin typeface="HfW cursive" panose="00000500000000000000" pitchFamily="2" charset="0"/>
              </a:rPr>
              <a:t>(</a:t>
            </a:r>
            <a:r>
              <a:rPr lang="en-GB" sz="2400" dirty="0" err="1" smtClean="0">
                <a:latin typeface="HfW cursive" panose="00000500000000000000" pitchFamily="2" charset="0"/>
              </a:rPr>
              <a:t>coochy</a:t>
            </a:r>
            <a:r>
              <a:rPr lang="en-GB" sz="2400" dirty="0" smtClean="0">
                <a:latin typeface="HfW cursive" panose="00000500000000000000" pitchFamily="2" charset="0"/>
              </a:rPr>
              <a:t> coo/Who’s a lovely, </a:t>
            </a:r>
            <a:r>
              <a:rPr lang="en-GB" sz="2400" dirty="0" err="1" smtClean="0">
                <a:latin typeface="HfW cursive" panose="00000500000000000000" pitchFamily="2" charset="0"/>
              </a:rPr>
              <a:t>jubbly</a:t>
            </a:r>
            <a:r>
              <a:rPr lang="en-GB" sz="2400" dirty="0" smtClean="0">
                <a:latin typeface="HfW cursive" panose="00000500000000000000" pitchFamily="2" charset="0"/>
              </a:rPr>
              <a:t>, bubbly baby)</a:t>
            </a:r>
          </a:p>
          <a:p>
            <a:pPr algn="ctr"/>
            <a:r>
              <a:rPr lang="en-GB" sz="2400" dirty="0" smtClean="0">
                <a:latin typeface="HfW cursive" panose="00000500000000000000" pitchFamily="2" charset="0"/>
              </a:rPr>
              <a:t>What does Dan think of the baby?</a:t>
            </a:r>
          </a:p>
          <a:p>
            <a:pPr algn="ctr"/>
            <a:endParaRPr lang="en-GB" sz="2400" dirty="0">
              <a:latin typeface="HfW cursive" panose="000005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94114" y="2949687"/>
            <a:ext cx="82165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HfW cursive" panose="00000500000000000000" pitchFamily="2" charset="0"/>
              </a:rPr>
              <a:t>I don’t think babies are cute.</a:t>
            </a:r>
          </a:p>
          <a:p>
            <a:endParaRPr lang="en-GB" sz="2400" dirty="0">
              <a:latin typeface="HfW cursive" panose="00000500000000000000" pitchFamily="2" charset="0"/>
            </a:endParaRPr>
          </a:p>
          <a:p>
            <a:r>
              <a:rPr lang="en-GB" sz="2400" dirty="0" smtClean="0">
                <a:solidFill>
                  <a:srgbClr val="0070C0"/>
                </a:solidFill>
                <a:latin typeface="HfW cursive" panose="00000500000000000000" pitchFamily="2" charset="0"/>
              </a:rPr>
              <a:t>Why doesn’t he like babies?</a:t>
            </a:r>
          </a:p>
          <a:p>
            <a:endParaRPr lang="en-GB" sz="2400" dirty="0" smtClean="0">
              <a:latin typeface="HfW cursive" panose="00000500000000000000" pitchFamily="2" charset="0"/>
            </a:endParaRPr>
          </a:p>
          <a:p>
            <a:r>
              <a:rPr lang="en-GB" sz="2400" dirty="0" smtClean="0">
                <a:latin typeface="HfW cursive" panose="00000500000000000000" pitchFamily="2" charset="0"/>
              </a:rPr>
              <a:t>They wee on the carpet and scream all night.</a:t>
            </a:r>
          </a:p>
          <a:p>
            <a:r>
              <a:rPr lang="en-GB" sz="2400" dirty="0" smtClean="0">
                <a:latin typeface="HfW cursive" panose="00000500000000000000" pitchFamily="2" charset="0"/>
              </a:rPr>
              <a:t>They are sick on their clothes and drop food everywhere.</a:t>
            </a:r>
          </a:p>
          <a:p>
            <a:endParaRPr lang="en-GB" sz="2400" dirty="0">
              <a:latin typeface="HfW cursive" panose="00000500000000000000" pitchFamily="2" charset="0"/>
            </a:endParaRPr>
          </a:p>
          <a:p>
            <a:r>
              <a:rPr lang="en-GB" sz="2400" dirty="0" smtClean="0">
                <a:latin typeface="HfW cursive" panose="00000500000000000000" pitchFamily="2" charset="0"/>
              </a:rPr>
              <a:t>Now write your own sentence for Dan. Start with ‘I don’t think babies are cute.’</a:t>
            </a:r>
          </a:p>
          <a:p>
            <a:endParaRPr lang="en-GB" sz="2400" dirty="0">
              <a:latin typeface="HfW cursive" panose="000005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17554" y="3412182"/>
            <a:ext cx="1962150" cy="367665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256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368"/>
    </mc:Choice>
    <mc:Fallback>
      <p:transition spd="slow" advTm="363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</Words>
  <Application>Microsoft Office PowerPoint</Application>
  <PresentationFormat>Widescreen</PresentationFormat>
  <Paragraphs>13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HfW 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1</cp:revision>
  <dcterms:created xsi:type="dcterms:W3CDTF">2021-02-23T09:53:17Z</dcterms:created>
  <dcterms:modified xsi:type="dcterms:W3CDTF">2021-02-23T09:53:27Z</dcterms:modified>
</cp:coreProperties>
</file>