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8" r:id="rId5"/>
    <p:sldId id="256" r:id="rId6"/>
    <p:sldId id="261" r:id="rId7"/>
    <p:sldId id="25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1" autoAdjust="0"/>
    <p:restoredTop sz="94660"/>
  </p:normalViewPr>
  <p:slideViewPr>
    <p:cSldViewPr snapToGrid="0">
      <p:cViewPr>
        <p:scale>
          <a:sx n="40" d="100"/>
          <a:sy n="40" d="100"/>
        </p:scale>
        <p:origin x="48" y="6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378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525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520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08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507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967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1529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15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892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763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773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9AC4DF-38B3-474F-98C5-DF23BDA4CC8A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98C5D-8F61-4E7A-895D-798CB42689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249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3120" y="1280774"/>
            <a:ext cx="106070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Wedne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sday 24</a:t>
            </a:r>
            <a:r>
              <a:rPr lang="en-US" sz="5400" b="1" u="sng" baseline="30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rd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November </a:t>
            </a:r>
            <a:r>
              <a:rPr lang="en-US" sz="5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2021</a:t>
            </a:r>
          </a:p>
          <a:p>
            <a:pPr algn="ctr"/>
            <a:r>
              <a:rPr lang="en-US" sz="5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write with purpose</a:t>
            </a:r>
            <a:endParaRPr lang="en-US" sz="5400" b="1" u="sng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5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C:  </a:t>
            </a:r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Explanation Text</a:t>
            </a:r>
          </a:p>
        </p:txBody>
      </p:sp>
    </p:spTree>
    <p:extLst>
      <p:ext uri="{BB962C8B-B14F-4D97-AF65-F5344CB8AC3E}">
        <p14:creationId xmlns:p14="http://schemas.microsoft.com/office/powerpoint/2010/main" val="2546854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49886" y="869434"/>
            <a:ext cx="91705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Time to edit your work from last week!</a:t>
            </a:r>
            <a:endParaRPr lang="en-GB" sz="4000" dirty="0"/>
          </a:p>
        </p:txBody>
      </p:sp>
      <p:pic>
        <p:nvPicPr>
          <p:cNvPr id="6" name="Picture 5" descr="2008-01-26 (Editing a paper) - 19 | A bunch of shots of a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1847850"/>
            <a:ext cx="476250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547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88477" y="477430"/>
            <a:ext cx="9473223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Finish your work from yesterday and make sure you take the time to edit it!</a:t>
            </a:r>
            <a:endParaRPr lang="en-US" sz="3600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Picture 3" descr="Let's Write by EPZ Software Inc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7171" y="3291306"/>
            <a:ext cx="2915833" cy="2915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0972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414225" y="737482"/>
            <a:ext cx="926714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Conclusion</a:t>
            </a:r>
            <a:endParaRPr lang="en-US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550582" y="1660812"/>
            <a:ext cx="9267143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This can be one sentence which links to your intro.</a:t>
            </a:r>
          </a:p>
          <a:p>
            <a:pPr algn="ctr"/>
            <a:endParaRPr lang="en-US" sz="540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en-US" sz="540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Come up with some with your partner</a:t>
            </a:r>
            <a:endParaRPr lang="en-US" sz="540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1615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9650F22-4179-4F8F-9E55-B1A3B7C381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2C72BBC-B043-422D-BAE5-098AAC0DA84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A3D6BB4-F3DA-48EB-B7E1-180F926A74C2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58</Words>
  <Application>Microsoft Office PowerPoint</Application>
  <PresentationFormat>Widescreen</PresentationFormat>
  <Paragraphs>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5</cp:revision>
  <dcterms:created xsi:type="dcterms:W3CDTF">2021-10-29T15:17:09Z</dcterms:created>
  <dcterms:modified xsi:type="dcterms:W3CDTF">2021-11-21T15:55:09Z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