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58" r:id="rId6"/>
    <p:sldId id="286" r:id="rId7"/>
    <p:sldId id="414" r:id="rId8"/>
    <p:sldId id="415" r:id="rId9"/>
    <p:sldId id="416" r:id="rId10"/>
    <p:sldId id="41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4105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5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0" r:id="rId18"/>
    <p:sldLayoutId id="2147483671" r:id="rId19"/>
    <p:sldLayoutId id="2147483672" r:id="rId20"/>
    <p:sldLayoutId id="2147483673" r:id="rId21"/>
    <p:sldLayoutId id="2147483674" r:id="rId22"/>
    <p:sldLayoutId id="2147483675" r:id="rId2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yhOJZwLG8C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78903" y="2733709"/>
            <a:ext cx="9003360" cy="1373070"/>
          </a:xfrm>
        </p:spPr>
        <p:txBody>
          <a:bodyPr/>
          <a:lstStyle/>
          <a:p>
            <a:r>
              <a:rPr lang="en-GB" dirty="0"/>
              <a:t>Tuesday 10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063211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LO: To use paragraphs effectively. 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 Recount </a:t>
            </a:r>
            <a:endParaRPr lang="en-GB" sz="115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Think Pair Share!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>
                <a:latin typeface="Arial" panose="020B0604020202020204" pitchFamily="34" charset="0"/>
              </a:rPr>
              <a:t>What is a paragraph?</a:t>
            </a: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>
                <a:latin typeface="Arial" panose="020B0604020202020204" pitchFamily="34" charset="0"/>
              </a:rPr>
              <a:t>How can you tell? </a:t>
            </a: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>
                <a:latin typeface="Arial" panose="020B0604020202020204" pitchFamily="34" charset="0"/>
              </a:rPr>
              <a:t>Why do we need them?  </a:t>
            </a: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watch the paragraph song!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1514" y="3429000"/>
            <a:ext cx="81076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800" b="0" i="0" u="sng" strike="noStrike" dirty="0">
                <a:solidFill>
                  <a:srgbClr val="0000FF"/>
                </a:solidFill>
                <a:effectLst/>
                <a:latin typeface="Arial" panose="020B0604020202020204" pitchFamily="34" charset="0"/>
                <a:hlinkClick r:id="rId2"/>
              </a:rPr>
              <a:t>https://www.youtube.com/watch?v=yhOJZwLG8C4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 </a:t>
            </a:r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learn- Who has put the sentences in the most logical order?  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6566D6C-C10E-4024-ADCC-F84C3B5BAFE8}"/>
              </a:ext>
            </a:extLst>
          </p:cNvPr>
          <p:cNvSpPr/>
          <p:nvPr/>
        </p:nvSpPr>
        <p:spPr>
          <a:xfrm>
            <a:off x="3512875" y="2155237"/>
            <a:ext cx="7814591" cy="1850233"/>
          </a:xfrm>
          <a:prstGeom prst="wedgeRoundRectCallout">
            <a:avLst>
              <a:gd name="adj1" fmla="val -57797"/>
              <a:gd name="adj2" fmla="val 1593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Howard Carter used a long stick. They carefully stepped through the crumbling archway of the tomb. They checked for booby traps. 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1468BA68-D63F-4207-BA65-5EA5549AD976}"/>
              </a:ext>
            </a:extLst>
          </p:cNvPr>
          <p:cNvSpPr/>
          <p:nvPr/>
        </p:nvSpPr>
        <p:spPr>
          <a:xfrm>
            <a:off x="2356905" y="4269750"/>
            <a:ext cx="6618129" cy="2180746"/>
          </a:xfrm>
          <a:prstGeom prst="wedgeRoundRectCallout">
            <a:avLst>
              <a:gd name="adj1" fmla="val 63989"/>
              <a:gd name="adj2" fmla="val 2840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They carefully stepped through the crumbling archway of the tomb. To check the first room was safe, Howard Carter used a long stick to test for booby traps.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F2F868-FBA9-416D-AC62-3D62242DA171}"/>
              </a:ext>
            </a:extLst>
          </p:cNvPr>
          <p:cNvSpPr/>
          <p:nvPr/>
        </p:nvSpPr>
        <p:spPr>
          <a:xfrm>
            <a:off x="1854203" y="3429000"/>
            <a:ext cx="1005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Marcus</a:t>
            </a: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3D11D16-CF1B-4CF7-8F85-FD34A00D25AA}"/>
              </a:ext>
            </a:extLst>
          </p:cNvPr>
          <p:cNvSpPr/>
          <p:nvPr/>
        </p:nvSpPr>
        <p:spPr>
          <a:xfrm>
            <a:off x="10556101" y="6332807"/>
            <a:ext cx="7713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Anita</a:t>
            </a:r>
            <a:endParaRPr lang="en-GB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5AD1976-0618-48C2-87EE-AB0F15B98F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006487"/>
            <a:ext cx="1367388" cy="142074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8646D49-68E3-44FD-9039-73EBDE2D1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354" y="4326541"/>
            <a:ext cx="1450858" cy="1778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first word of each paragraph?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7590B6-65D0-4D24-9483-0830E202A0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95" y="2115004"/>
            <a:ext cx="7244656" cy="451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030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669" y="783045"/>
            <a:ext cx="10242783" cy="1080938"/>
          </a:xfrm>
        </p:spPr>
        <p:txBody>
          <a:bodyPr/>
          <a:lstStyle/>
          <a:p>
            <a:r>
              <a:rPr lang="en-GB" dirty="0"/>
              <a:t>In which paragraph did I make a breakthrough?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7590B6-65D0-4D24-9483-0830E202A0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95" y="2115004"/>
            <a:ext cx="7244656" cy="451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431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669" y="783045"/>
            <a:ext cx="10242783" cy="1080938"/>
          </a:xfrm>
        </p:spPr>
        <p:txBody>
          <a:bodyPr/>
          <a:lstStyle/>
          <a:p>
            <a:r>
              <a:rPr lang="en-GB" dirty="0"/>
              <a:t>Which paragraph could I add </a:t>
            </a:r>
            <a:r>
              <a:rPr lang="en-GB"/>
              <a:t>this sentence to?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7590B6-65D0-4D24-9483-0830E202A0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684" b="31030"/>
          <a:stretch/>
        </p:blipFill>
        <p:spPr>
          <a:xfrm>
            <a:off x="580929" y="1863983"/>
            <a:ext cx="10610531" cy="352276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84757233-96C7-4013-B62F-39D95EE62E9C}"/>
              </a:ext>
            </a:extLst>
          </p:cNvPr>
          <p:cNvGrpSpPr/>
          <p:nvPr/>
        </p:nvGrpSpPr>
        <p:grpSpPr>
          <a:xfrm>
            <a:off x="1976602" y="5545266"/>
            <a:ext cx="8238797" cy="633592"/>
            <a:chOff x="122285" y="8441584"/>
            <a:chExt cx="3364612" cy="393411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0840D5CA-16FE-4807-A1D7-B1DD40C8C778}"/>
                </a:ext>
              </a:extLst>
            </p:cNvPr>
            <p:cNvSpPr/>
            <p:nvPr/>
          </p:nvSpPr>
          <p:spPr>
            <a:xfrm>
              <a:off x="122285" y="8441584"/>
              <a:ext cx="1008766" cy="39052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to introduce a </a:t>
              </a: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new character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49C4DB77-13D8-4F7E-8158-7C43189499C8}"/>
                </a:ext>
              </a:extLst>
            </p:cNvPr>
            <p:cNvSpPr/>
            <p:nvPr/>
          </p:nvSpPr>
          <p:spPr>
            <a:xfrm>
              <a:off x="1300212" y="8444467"/>
              <a:ext cx="1008766" cy="39052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to introduce a </a:t>
              </a: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new speaker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E169B485-635D-4D9B-B6AF-6693FC5D25F0}"/>
                </a:ext>
              </a:extLst>
            </p:cNvPr>
            <p:cNvSpPr/>
            <p:nvPr/>
          </p:nvSpPr>
          <p:spPr>
            <a:xfrm>
              <a:off x="2478131" y="8444467"/>
              <a:ext cx="1008766" cy="39052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to introduce a new event or 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2989338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1135</TotalTime>
  <Words>167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Century Gothic</vt:lpstr>
      <vt:lpstr>Segoe UI</vt:lpstr>
      <vt:lpstr>Trebuchet MS</vt:lpstr>
      <vt:lpstr>Twinkl</vt:lpstr>
      <vt:lpstr>Berlin</vt:lpstr>
      <vt:lpstr>Tuesday 10th November 2020</vt:lpstr>
      <vt:lpstr>Think Pair Share!</vt:lpstr>
      <vt:lpstr>Let’s watch the paragraph song!</vt:lpstr>
      <vt:lpstr>Let’s learn- Who has put the sentences in the most logical order?  </vt:lpstr>
      <vt:lpstr>What is the first word of each paragraph? </vt:lpstr>
      <vt:lpstr>In which paragraph did I make a breakthrough? </vt:lpstr>
      <vt:lpstr>Which paragraph could I add this sentence to?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13</cp:revision>
  <dcterms:created xsi:type="dcterms:W3CDTF">2020-10-21T13:22:16Z</dcterms:created>
  <dcterms:modified xsi:type="dcterms:W3CDTF">2020-11-08T12:01:21Z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