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0" r:id="rId5"/>
    <p:sldId id="261" r:id="rId6"/>
    <p:sldId id="262" r:id="rId7"/>
    <p:sldId id="263" r:id="rId8"/>
    <p:sldId id="269" r:id="rId9"/>
    <p:sldId id="270" r:id="rId10"/>
    <p:sldId id="268" r:id="rId11"/>
    <p:sldId id="271" r:id="rId12"/>
    <p:sldId id="272" r:id="rId13"/>
    <p:sldId id="273" r:id="rId14"/>
    <p:sldId id="27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1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9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28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39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3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2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6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12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8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4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3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>
                <a:latin typeface="Calibri"/>
                <a:cs typeface="Calibri"/>
              </a:rPr>
              <a:t>Tuesday 5</a:t>
            </a:r>
            <a:r>
              <a:rPr lang="en-GB" sz="5300" u="sng" baseline="30000">
                <a:latin typeface="Calibri"/>
                <a:cs typeface="Calibri"/>
              </a:rPr>
              <a:t>th</a:t>
            </a:r>
            <a:r>
              <a:rPr lang="en-GB" sz="5300" u="sng">
                <a:latin typeface="Calibri"/>
                <a:cs typeface="Calibri"/>
              </a:rPr>
              <a:t> January 2021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L.O: To apply key features.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C: Explanation Text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We are going to continue writing an explanation text of how to make a mummy!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97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Let’s recap the key features of an explanation text….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Try your best to remember the features because we are going to try and spot them in a minute!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431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3791" y="513093"/>
            <a:ext cx="10855753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These are our key features of an explanation text. 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7478" y="3429000"/>
            <a:ext cx="3457870" cy="30811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EF76AA-7C19-4EAA-AC72-3638511BB8E7}"/>
              </a:ext>
            </a:extLst>
          </p:cNvPr>
          <p:cNvSpPr txBox="1"/>
          <p:nvPr/>
        </p:nvSpPr>
        <p:spPr>
          <a:xfrm>
            <a:off x="3048828" y="3244334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BCE107-21FB-4123-9515-8C702EC6CECF}"/>
              </a:ext>
            </a:extLst>
          </p:cNvPr>
          <p:cNvSpPr txBox="1"/>
          <p:nvPr/>
        </p:nvSpPr>
        <p:spPr>
          <a:xfrm>
            <a:off x="867397" y="1274564"/>
            <a:ext cx="4356238" cy="4678204"/>
          </a:xfrm>
          <a:prstGeom prst="rect">
            <a:avLst/>
          </a:prstGeom>
          <a:noFill/>
          <a:ln w="57150">
            <a:solidFill>
              <a:srgbClr val="00B0F0"/>
            </a:solidFill>
            <a:prstDash val="sysDot"/>
          </a:ln>
        </p:spPr>
        <p:txBody>
          <a:bodyPr wrap="square">
            <a:spAutoFit/>
          </a:bodyPr>
          <a:lstStyle/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Title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Opening Paragraph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Chronological order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Technical vocabulary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Diagrams?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Conclusion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Time 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Cause and effect 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Present tense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83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314" y="578627"/>
            <a:ext cx="9533848" cy="1356360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look at our model text!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72CDEA-C64A-4443-A53B-28EBDCE8D5F0}"/>
              </a:ext>
            </a:extLst>
          </p:cNvPr>
          <p:cNvSpPr txBox="1"/>
          <p:nvPr/>
        </p:nvSpPr>
        <p:spPr>
          <a:xfrm>
            <a:off x="504409" y="1626138"/>
            <a:ext cx="707582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1" i="0" u="sng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The Mummification Process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Firstly, the body was taken to a place called ‘The Beautiful House’. It was not as beautiful as the name suggests!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Here, the body was cleansed with palm wine and rinsed with water from the River Nile. Sometimes they would use a slatted bed on a slant. This would let the fluids drain off and out of the body. </a:t>
            </a:r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16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 are going to continue writing the next few sections today! Let’s look back at your plans…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900" y="3040879"/>
            <a:ext cx="4034816" cy="3595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72CDEA-C64A-4443-A53B-28EBDCE8D5F0}"/>
              </a:ext>
            </a:extLst>
          </p:cNvPr>
          <p:cNvSpPr txBox="1"/>
          <p:nvPr/>
        </p:nvSpPr>
        <p:spPr>
          <a:xfrm>
            <a:off x="504410" y="2117306"/>
            <a:ext cx="70758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rtl="0" fontAlgn="base">
              <a:buFontTx/>
              <a:buChar char="-"/>
            </a:pPr>
            <a:r>
              <a:rPr lang="en-GB" sz="4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Dry</a:t>
            </a:r>
          </a:p>
          <a:p>
            <a:pPr algn="l" rtl="0" fontAlgn="base"/>
            <a:r>
              <a:rPr lang="en-GB" sz="4800" dirty="0">
                <a:solidFill>
                  <a:srgbClr val="000000"/>
                </a:solidFill>
                <a:latin typeface="Arial" panose="020B0604020202020204" pitchFamily="34" charset="0"/>
              </a:rPr>
              <a:t>-Stuff</a:t>
            </a:r>
          </a:p>
          <a:p>
            <a:pPr algn="l" rtl="0" fontAlgn="base"/>
            <a:r>
              <a:rPr lang="en-GB" sz="4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-Wrap</a:t>
            </a:r>
            <a:endParaRPr lang="en-GB" sz="4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E87847F-E2CB-496F-BB73-4DFEC4F78768}"/>
              </a:ext>
            </a:extLst>
          </p:cNvPr>
          <p:cNvSpPr txBox="1">
            <a:spLocks/>
          </p:cNvSpPr>
          <p:nvPr/>
        </p:nvSpPr>
        <p:spPr>
          <a:xfrm>
            <a:off x="3384543" y="2016207"/>
            <a:ext cx="5422914" cy="2510522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Remember you can use your plan, conjunction work and model text to help you all lesson!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101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start with Dry- 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82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drying section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6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move to the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Stuffing Procedures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93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stuffing procedures section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57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Let’s move to the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Wrapping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Live Modelling/ Sentence Starters….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26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996" y="1054765"/>
            <a:ext cx="9629246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Now it is your turn!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84" y="3439966"/>
            <a:ext cx="3445564" cy="3070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88858-F9E5-4B37-AF18-A38659DCD9C5}"/>
              </a:ext>
            </a:extLst>
          </p:cNvPr>
          <p:cNvSpPr txBox="1"/>
          <p:nvPr/>
        </p:nvSpPr>
        <p:spPr>
          <a:xfrm>
            <a:off x="2224767" y="380843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E5E170-F86D-45ED-803E-01E728149D98}"/>
              </a:ext>
            </a:extLst>
          </p:cNvPr>
          <p:cNvSpPr txBox="1">
            <a:spLocks/>
          </p:cNvSpPr>
          <p:nvPr/>
        </p:nvSpPr>
        <p:spPr>
          <a:xfrm>
            <a:off x="337987" y="3808432"/>
            <a:ext cx="6490196" cy="2701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B75DCC-8554-4DD3-9D0C-F7518D4ACDBB}"/>
              </a:ext>
            </a:extLst>
          </p:cNvPr>
          <p:cNvSpPr txBox="1">
            <a:spLocks/>
          </p:cNvSpPr>
          <p:nvPr/>
        </p:nvSpPr>
        <p:spPr>
          <a:xfrm>
            <a:off x="680943" y="2538752"/>
            <a:ext cx="962924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Can you write your own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wrapping section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We will pause to hear a few in a few minutes so </a:t>
            </a:r>
            <a:r>
              <a:rPr lang="en-GB" sz="16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try your best to impress everyone </a:t>
            </a:r>
            <a: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  <a:t>and move your name up!</a:t>
            </a:r>
            <a:br>
              <a:rPr lang="en-GB" sz="160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16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020124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82A229-666C-4027-BE17-AA958211FF8A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933c73ff-1f47-478d-836a-52d41c4c8390"/>
    <ds:schemaRef ds:uri="b7193443-4924-4c98-83f1-322a08f1315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1682083-8843-4AA5-888D-3095AF3B32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2B2AF9-B10A-4977-AF2A-3734E2BC20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110</TotalTime>
  <Words>417</Words>
  <Application>Microsoft Office PowerPoint</Application>
  <PresentationFormat>Widescreen</PresentationFormat>
  <Paragraphs>51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Comic Sans MS</vt:lpstr>
      <vt:lpstr>Corbel</vt:lpstr>
      <vt:lpstr>Segoe UI</vt:lpstr>
      <vt:lpstr>Times New Roman</vt:lpstr>
      <vt:lpstr>Basis</vt:lpstr>
      <vt:lpstr>Tuesday 5th January 2021 L.O: To apply key features. C: Explanation Text </vt:lpstr>
      <vt:lpstr>Let’s recap the key features of an explanation text…. </vt:lpstr>
      <vt:lpstr>These are our key features of an explanation text.  </vt:lpstr>
      <vt:lpstr>Let’s look at our model text! </vt:lpstr>
      <vt:lpstr>We are going to continue writing the next few sections today! Let’s look back at your plans… </vt:lpstr>
      <vt:lpstr>Let’s start with Dry- Live Modelling/ Sentence Starters…. </vt:lpstr>
      <vt:lpstr>Now it is your turn!    </vt:lpstr>
      <vt:lpstr>Let’s move to the Stuffing Procedures Live Modelling/ Sentence Starters…. </vt:lpstr>
      <vt:lpstr>Now it is your turn!    </vt:lpstr>
      <vt:lpstr>Let’s move to the Wrapping Live Modelling/ Sentence Starters…. </vt:lpstr>
      <vt:lpstr>Now it is your turn!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1st December 2020 L.O: To identify key features. C: Explanation Text</dc:title>
  <dc:creator>alice watton</dc:creator>
  <cp:lastModifiedBy>Alice</cp:lastModifiedBy>
  <cp:revision>18</cp:revision>
  <dcterms:created xsi:type="dcterms:W3CDTF">2020-11-22T19:35:26Z</dcterms:created>
  <dcterms:modified xsi:type="dcterms:W3CDTF">2021-01-03T14:38:57Z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