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8" r:id="rId2"/>
    <p:sldId id="260" r:id="rId3"/>
    <p:sldId id="261" r:id="rId4"/>
    <p:sldId id="259" r:id="rId5"/>
    <p:sldId id="262" r:id="rId6"/>
    <p:sldId id="264" r:id="rId7"/>
    <p:sldId id="263" r:id="rId8"/>
    <p:sldId id="256" r:id="rId9"/>
    <p:sldId id="265" r:id="rId10"/>
    <p:sldId id="25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72"/>
    <p:restoredTop sz="94648"/>
  </p:normalViewPr>
  <p:slideViewPr>
    <p:cSldViewPr snapToGrid="0" snapToObjects="1">
      <p:cViewPr varScale="1">
        <p:scale>
          <a:sx n="69" d="100"/>
          <a:sy n="69" d="100"/>
        </p:scale>
        <p:origin x="6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AC129DA-4032-C943-AB2E-30D202D19D65}" type="datetimeFigureOut">
              <a:rPr lang="en-US" smtClean="0"/>
              <a:t>6/7/2021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741136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877347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C129DA-4032-C943-AB2E-30D202D19D65}" type="datetimeFigureOut">
              <a:rPr lang="en-US" smtClean="0"/>
              <a:t>6/7/2021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956039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C129DA-4032-C943-AB2E-30D202D19D65}" type="datetimeFigureOut">
              <a:rPr lang="en-US" smtClean="0"/>
              <a:t>6/7/2021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9025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AC129DA-4032-C943-AB2E-30D202D19D65}" type="datetimeFigureOut">
              <a:rPr lang="en-US" smtClean="0"/>
              <a:t>6/7/2021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408653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AC129DA-4032-C943-AB2E-30D202D19D65}" type="datetimeFigureOut">
              <a:rPr lang="en-US" smtClean="0"/>
              <a:t>6/7/2021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83478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C129DA-4032-C943-AB2E-30D202D19D65}" type="datetimeFigureOut">
              <a:rPr lang="en-US" smtClean="0"/>
              <a:t>6/7/2021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05489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6/7/2021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2080088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6/7/2021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64911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02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32320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129DA-4032-C943-AB2E-30D202D19D65}" type="datetimeFigureOut">
              <a:rPr lang="en-US" smtClean="0"/>
              <a:t>6/7/2021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CF94D-751F-C44F-9D66-88BB573F16CE}" type="slidenum">
              <a:rPr lang="en-US" smtClean="0"/>
              <a:t>‹#›</a:t>
            </a:fld>
            <a:endParaRPr lang="en-US"/>
          </a:p>
        </p:txBody>
      </p:sp>
    </p:spTree>
    <p:extLst>
      <p:ext uri="{BB962C8B-B14F-4D97-AF65-F5344CB8AC3E}">
        <p14:creationId xmlns:p14="http://schemas.microsoft.com/office/powerpoint/2010/main" val="653603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2"/>
            <a:ext cx="9144000" cy="3717491"/>
          </a:xfrm>
        </p:spPr>
        <p:txBody>
          <a:bodyPr>
            <a:noAutofit/>
          </a:bodyPr>
          <a:lstStyle/>
          <a:p>
            <a:r>
              <a:rPr lang="en-GB" sz="4000" dirty="0"/>
              <a:t/>
            </a:r>
            <a:br>
              <a:rPr lang="en-GB" sz="4000" dirty="0"/>
            </a:br>
            <a:r>
              <a:rPr lang="en-GB" sz="4000" dirty="0" smtClean="0"/>
              <a:t>LO: I can tell </a:t>
            </a:r>
            <a:r>
              <a:rPr lang="en-GB" sz="4000" dirty="0"/>
              <a:t>you some things about me that have changed and some things about me that have stayed the </a:t>
            </a:r>
            <a:r>
              <a:rPr lang="en-GB" sz="4000" dirty="0" smtClean="0"/>
              <a:t>same. </a:t>
            </a:r>
            <a:r>
              <a:rPr lang="en-GB" sz="4000" dirty="0"/>
              <a:t/>
            </a:r>
            <a:br>
              <a:rPr lang="en-GB" sz="4000" dirty="0"/>
            </a:br>
            <a:r>
              <a:rPr lang="en-GB" sz="4000" dirty="0" smtClean="0"/>
              <a:t>I know </a:t>
            </a:r>
            <a:r>
              <a:rPr lang="en-GB" sz="4000" dirty="0"/>
              <a:t>that changes are OK and that sometimes they </a:t>
            </a:r>
            <a:r>
              <a:rPr lang="en-GB" sz="4000" dirty="0" smtClean="0"/>
              <a:t>will happen whether I want them to or not. </a:t>
            </a:r>
            <a:r>
              <a:rPr lang="en-GB" sz="4000" dirty="0"/>
              <a:t>	</a:t>
            </a:r>
          </a:p>
        </p:txBody>
      </p:sp>
      <p:sp>
        <p:nvSpPr>
          <p:cNvPr id="5" name="Subtitle 4"/>
          <p:cNvSpPr>
            <a:spLocks noGrp="1"/>
          </p:cNvSpPr>
          <p:nvPr>
            <p:ph type="subTitle" idx="1"/>
          </p:nvPr>
        </p:nvSpPr>
        <p:spPr>
          <a:xfrm>
            <a:off x="1524000" y="4839854"/>
            <a:ext cx="9144000" cy="417945"/>
          </a:xfrm>
        </p:spPr>
        <p:txBody>
          <a:bodyPr>
            <a:normAutofit lnSpcReduction="10000"/>
          </a:bodyPr>
          <a:lstStyle/>
          <a:p>
            <a:r>
              <a:rPr lang="en-GB" dirty="0" smtClean="0"/>
              <a:t>C: Changing me</a:t>
            </a:r>
            <a:endParaRPr lang="en-GB" dirty="0"/>
          </a:p>
        </p:txBody>
      </p:sp>
    </p:spTree>
    <p:extLst>
      <p:ext uri="{BB962C8B-B14F-4D97-AF65-F5344CB8AC3E}">
        <p14:creationId xmlns:p14="http://schemas.microsoft.com/office/powerpoint/2010/main" val="3789492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98425" y="274638"/>
            <a:ext cx="12093575" cy="1143000"/>
          </a:xfrm>
        </p:spPr>
        <p:txBody>
          <a:bodyPr/>
          <a:lstStyle/>
          <a:p>
            <a:r>
              <a:rPr lang="en-GB" altLang="en-US" smtClean="0">
                <a:ea typeface="ヒラギノ角ゴ Pro W3" charset="-128"/>
              </a:rPr>
              <a:t>Recap Binfield Golden rules and Extra golden rules</a:t>
            </a:r>
          </a:p>
        </p:txBody>
      </p:sp>
      <p:pic>
        <p:nvPicPr>
          <p:cNvPr id="30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73213" y="1103313"/>
            <a:ext cx="8780462" cy="5613400"/>
          </a:xfrm>
        </p:spPr>
      </p:pic>
    </p:spTree>
    <p:extLst>
      <p:ext uri="{BB962C8B-B14F-4D97-AF65-F5344CB8AC3E}">
        <p14:creationId xmlns:p14="http://schemas.microsoft.com/office/powerpoint/2010/main" val="2631147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GB" altLang="en-US" smtClean="0">
              <a:ea typeface="ヒラギノ角ゴ Pro W3" charset="-128"/>
            </a:endParaRPr>
          </a:p>
        </p:txBody>
      </p:sp>
      <p:pic>
        <p:nvPicPr>
          <p:cNvPr id="409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712913" y="361950"/>
            <a:ext cx="9210675" cy="6200775"/>
          </a:xfrm>
        </p:spPr>
      </p:pic>
    </p:spTree>
    <p:extLst>
      <p:ext uri="{BB962C8B-B14F-4D97-AF65-F5344CB8AC3E}">
        <p14:creationId xmlns:p14="http://schemas.microsoft.com/office/powerpoint/2010/main" val="1487644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Connect us </a:t>
            </a:r>
            <a:endParaRPr lang="en-GB" dirty="0"/>
          </a:p>
        </p:txBody>
      </p:sp>
      <p:sp>
        <p:nvSpPr>
          <p:cNvPr id="3" name="Content Placeholder 2"/>
          <p:cNvSpPr>
            <a:spLocks noGrp="1"/>
          </p:cNvSpPr>
          <p:nvPr>
            <p:ph idx="1"/>
          </p:nvPr>
        </p:nvSpPr>
        <p:spPr/>
        <p:txBody>
          <a:bodyPr/>
          <a:lstStyle/>
          <a:p>
            <a:endParaRPr lang="en-GB" dirty="0"/>
          </a:p>
          <a:p>
            <a:r>
              <a:rPr lang="en-GB" dirty="0" smtClean="0"/>
              <a:t>Play </a:t>
            </a:r>
            <a:r>
              <a:rPr lang="en-GB" dirty="0"/>
              <a:t>Change. Ask the children to move around the room as if they are mice e.g. tiptoe, little squeaks, rubbing whiskers, etc. Then tell the children that when you shout the word ‘change’ and an animal, e.g. ‘change 	</a:t>
            </a:r>
          </a:p>
        </p:txBody>
      </p:sp>
    </p:spTree>
    <p:extLst>
      <p:ext uri="{BB962C8B-B14F-4D97-AF65-F5344CB8AC3E}">
        <p14:creationId xmlns:p14="http://schemas.microsoft.com/office/powerpoint/2010/main" val="1025357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380"/>
            <a:ext cx="10515600" cy="1325563"/>
          </a:xfrm>
        </p:spPr>
        <p:txBody>
          <a:bodyPr/>
          <a:lstStyle/>
          <a:p>
            <a:r>
              <a:rPr lang="en-GB" dirty="0" smtClean="0"/>
              <a:t>Calm me: </a:t>
            </a:r>
            <a:endParaRPr lang="en-GB" dirty="0"/>
          </a:p>
        </p:txBody>
      </p:sp>
      <p:pic>
        <p:nvPicPr>
          <p:cNvPr id="4" name="Content Placeholder 3"/>
          <p:cNvPicPr>
            <a:picLocks noGrp="1" noChangeAspect="1"/>
          </p:cNvPicPr>
          <p:nvPr>
            <p:ph idx="1"/>
          </p:nvPr>
        </p:nvPicPr>
        <p:blipFill>
          <a:blip r:embed="rId2"/>
          <a:stretch>
            <a:fillRect/>
          </a:stretch>
        </p:blipFill>
        <p:spPr>
          <a:xfrm>
            <a:off x="2705597" y="0"/>
            <a:ext cx="6262911" cy="6778377"/>
          </a:xfrm>
          <a:prstGeom prst="rect">
            <a:avLst/>
          </a:prstGeom>
        </p:spPr>
      </p:pic>
    </p:spTree>
    <p:extLst>
      <p:ext uri="{BB962C8B-B14F-4D97-AF65-F5344CB8AC3E}">
        <p14:creationId xmlns:p14="http://schemas.microsoft.com/office/powerpoint/2010/main" val="1962862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my mind:</a:t>
            </a:r>
            <a:endParaRPr lang="en-GB" dirty="0"/>
          </a:p>
        </p:txBody>
      </p:sp>
      <p:sp>
        <p:nvSpPr>
          <p:cNvPr id="3" name="Content Placeholder 2"/>
          <p:cNvSpPr>
            <a:spLocks noGrp="1"/>
          </p:cNvSpPr>
          <p:nvPr>
            <p:ph idx="1"/>
          </p:nvPr>
        </p:nvSpPr>
        <p:spPr/>
        <p:txBody>
          <a:bodyPr/>
          <a:lstStyle/>
          <a:p>
            <a:pPr marL="0" indent="0">
              <a:buNone/>
            </a:pPr>
            <a:r>
              <a:rPr lang="en-GB" dirty="0" smtClean="0"/>
              <a:t>Have a think. What things can you do now, that you couldn’t do when you were a baby? </a:t>
            </a:r>
          </a:p>
          <a:p>
            <a:pPr marL="0" indent="0">
              <a:buNone/>
            </a:pPr>
            <a:endParaRPr lang="en-GB" dirty="0"/>
          </a:p>
          <a:p>
            <a:pPr marL="0" indent="0">
              <a:buNone/>
            </a:pPr>
            <a:r>
              <a:rPr lang="en-GB" dirty="0" smtClean="0"/>
              <a:t>We all change at some point and that is ok. </a:t>
            </a:r>
            <a:endParaRPr lang="en-GB" dirty="0"/>
          </a:p>
        </p:txBody>
      </p:sp>
    </p:spTree>
    <p:extLst>
      <p:ext uri="{BB962C8B-B14F-4D97-AF65-F5344CB8AC3E}">
        <p14:creationId xmlns:p14="http://schemas.microsoft.com/office/powerpoint/2010/main" val="1975249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Tell me/Show me</a:t>
            </a:r>
            <a:endParaRPr lang="en-GB" dirty="0"/>
          </a:p>
        </p:txBody>
      </p:sp>
      <p:sp>
        <p:nvSpPr>
          <p:cNvPr id="3" name="Content Placeholder 2"/>
          <p:cNvSpPr>
            <a:spLocks noGrp="1"/>
          </p:cNvSpPr>
          <p:nvPr>
            <p:ph idx="1"/>
          </p:nvPr>
        </p:nvSpPr>
        <p:spPr>
          <a:xfrm>
            <a:off x="175492" y="1459345"/>
            <a:ext cx="3870035" cy="5107710"/>
          </a:xfrm>
        </p:spPr>
        <p:txBody>
          <a:bodyPr/>
          <a:lstStyle/>
          <a:p>
            <a:r>
              <a:rPr lang="en-GB" dirty="0" smtClean="0"/>
              <a:t>Look at the life cycle cards that we ordered last lesson. How have the living things changed as they’ve grown up? </a:t>
            </a:r>
          </a:p>
          <a:p>
            <a:r>
              <a:rPr lang="en-GB" dirty="0" smtClean="0"/>
              <a:t>How have you changed as you’ve grown up? </a:t>
            </a:r>
            <a:endParaRPr lang="en-GB" dirty="0"/>
          </a:p>
        </p:txBody>
      </p:sp>
      <p:pic>
        <p:nvPicPr>
          <p:cNvPr id="4" name="Picture 3"/>
          <p:cNvPicPr>
            <a:picLocks noChangeAspect="1"/>
          </p:cNvPicPr>
          <p:nvPr/>
        </p:nvPicPr>
        <p:blipFill>
          <a:blip r:embed="rId2"/>
          <a:stretch>
            <a:fillRect/>
          </a:stretch>
        </p:blipFill>
        <p:spPr>
          <a:xfrm>
            <a:off x="6951438" y="0"/>
            <a:ext cx="4621725" cy="6598372"/>
          </a:xfrm>
          <a:prstGeom prst="rect">
            <a:avLst/>
          </a:prstGeom>
        </p:spPr>
      </p:pic>
    </p:spTree>
    <p:extLst>
      <p:ext uri="{BB962C8B-B14F-4D97-AF65-F5344CB8AC3E}">
        <p14:creationId xmlns:p14="http://schemas.microsoft.com/office/powerpoint/2010/main" val="7164773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852773D-8DFE-3747-BD6F-9A498FAA4B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42913"/>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181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5530"/>
          </a:xfrm>
        </p:spPr>
        <p:txBody>
          <a:bodyPr>
            <a:normAutofit/>
          </a:bodyPr>
          <a:lstStyle/>
          <a:p>
            <a:r>
              <a:rPr lang="en-GB" b="1" dirty="0"/>
              <a:t>Let me learn </a:t>
            </a:r>
            <a:r>
              <a:rPr lang="en-GB" b="1" dirty="0" smtClean="0"/>
              <a:t>- </a:t>
            </a:r>
            <a:r>
              <a:rPr lang="en-GB" dirty="0" smtClean="0"/>
              <a:t>Concertina </a:t>
            </a:r>
            <a:r>
              <a:rPr lang="en-GB" dirty="0"/>
              <a:t>booklets. </a:t>
            </a:r>
          </a:p>
        </p:txBody>
      </p:sp>
      <p:sp>
        <p:nvSpPr>
          <p:cNvPr id="3" name="Content Placeholder 2"/>
          <p:cNvSpPr>
            <a:spLocks noGrp="1"/>
          </p:cNvSpPr>
          <p:nvPr>
            <p:ph idx="1"/>
          </p:nvPr>
        </p:nvSpPr>
        <p:spPr>
          <a:xfrm>
            <a:off x="838200" y="1080656"/>
            <a:ext cx="10515600" cy="5096307"/>
          </a:xfrm>
        </p:spPr>
        <p:txBody>
          <a:bodyPr>
            <a:normAutofit/>
          </a:bodyPr>
          <a:lstStyle/>
          <a:p>
            <a:r>
              <a:rPr lang="en-GB" dirty="0" smtClean="0"/>
              <a:t>Each </a:t>
            </a:r>
            <a:r>
              <a:rPr lang="en-GB" dirty="0"/>
              <a:t>child has a ready-made concertina </a:t>
            </a:r>
            <a:r>
              <a:rPr lang="en-GB" dirty="0" smtClean="0"/>
              <a:t>book. </a:t>
            </a:r>
          </a:p>
          <a:p>
            <a:pPr marL="0" indent="0">
              <a:buNone/>
            </a:pPr>
            <a:endParaRPr lang="en-GB" dirty="0" smtClean="0"/>
          </a:p>
          <a:p>
            <a:pPr marL="0" indent="0">
              <a:buNone/>
            </a:pPr>
            <a:r>
              <a:rPr lang="en-GB" dirty="0" smtClean="0"/>
              <a:t>In </a:t>
            </a:r>
            <a:r>
              <a:rPr lang="en-GB" dirty="0"/>
              <a:t>the final </a:t>
            </a:r>
            <a:r>
              <a:rPr lang="en-GB" dirty="0" smtClean="0"/>
              <a:t>space, draw </a:t>
            </a:r>
            <a:r>
              <a:rPr lang="en-GB" dirty="0"/>
              <a:t>a picture of </a:t>
            </a:r>
            <a:r>
              <a:rPr lang="en-GB" dirty="0" smtClean="0"/>
              <a:t>yourselves </a:t>
            </a:r>
            <a:r>
              <a:rPr lang="en-GB" dirty="0"/>
              <a:t>as </a:t>
            </a:r>
            <a:r>
              <a:rPr lang="en-GB" dirty="0" smtClean="0"/>
              <a:t>you </a:t>
            </a:r>
            <a:r>
              <a:rPr lang="en-GB" dirty="0"/>
              <a:t>are now. </a:t>
            </a:r>
            <a:endParaRPr lang="en-GB" dirty="0" smtClean="0"/>
          </a:p>
          <a:p>
            <a:pPr marL="0" indent="0">
              <a:buNone/>
            </a:pPr>
            <a:r>
              <a:rPr lang="en-GB" dirty="0" smtClean="0"/>
              <a:t>Think </a:t>
            </a:r>
            <a:r>
              <a:rPr lang="en-GB" dirty="0"/>
              <a:t>about how </a:t>
            </a:r>
            <a:r>
              <a:rPr lang="en-GB" dirty="0" smtClean="0"/>
              <a:t>you </a:t>
            </a:r>
            <a:r>
              <a:rPr lang="en-GB" dirty="0"/>
              <a:t>have changed from when </a:t>
            </a:r>
            <a:r>
              <a:rPr lang="en-GB" dirty="0" smtClean="0"/>
              <a:t>you </a:t>
            </a:r>
            <a:r>
              <a:rPr lang="en-GB" dirty="0"/>
              <a:t>were a baby, a two-year old, and so </a:t>
            </a:r>
            <a:r>
              <a:rPr lang="en-GB" dirty="0" smtClean="0"/>
              <a:t>on</a:t>
            </a:r>
            <a:r>
              <a:rPr lang="en-GB" smtClean="0"/>
              <a:t>. </a:t>
            </a:r>
          </a:p>
          <a:p>
            <a:pPr marL="0" indent="0">
              <a:buNone/>
            </a:pPr>
            <a:endParaRPr lang="en-GB" dirty="0"/>
          </a:p>
          <a:p>
            <a:r>
              <a:rPr lang="en-GB" dirty="0"/>
              <a:t>S</a:t>
            </a:r>
            <a:r>
              <a:rPr lang="en-GB" dirty="0" smtClean="0"/>
              <a:t>tart </a:t>
            </a:r>
            <a:r>
              <a:rPr lang="en-GB" dirty="0"/>
              <a:t>drawing in the other 2 sections, the first showing </a:t>
            </a:r>
            <a:r>
              <a:rPr lang="en-GB" dirty="0" smtClean="0"/>
              <a:t>you </a:t>
            </a:r>
            <a:r>
              <a:rPr lang="en-GB" dirty="0"/>
              <a:t>as a baby and the second as a toddler (aged 2-3). </a:t>
            </a:r>
            <a:endParaRPr lang="en-GB" dirty="0" smtClean="0"/>
          </a:p>
          <a:p>
            <a:r>
              <a:rPr lang="en-GB" dirty="0" smtClean="0"/>
              <a:t>You can </a:t>
            </a:r>
            <a:r>
              <a:rPr lang="en-GB" dirty="0"/>
              <a:t>take </a:t>
            </a:r>
            <a:r>
              <a:rPr lang="en-GB" dirty="0" smtClean="0"/>
              <a:t>your </a:t>
            </a:r>
            <a:r>
              <a:rPr lang="en-GB" dirty="0"/>
              <a:t>concertina book home to show </a:t>
            </a:r>
            <a:r>
              <a:rPr lang="en-GB" dirty="0" smtClean="0"/>
              <a:t>your </a:t>
            </a:r>
            <a:r>
              <a:rPr lang="en-GB" dirty="0"/>
              <a:t>family. </a:t>
            </a:r>
            <a:r>
              <a:rPr lang="en-GB" dirty="0" smtClean="0"/>
              <a:t>Talk </a:t>
            </a:r>
            <a:r>
              <a:rPr lang="en-GB" dirty="0"/>
              <a:t>to </a:t>
            </a:r>
            <a:r>
              <a:rPr lang="en-GB" dirty="0" smtClean="0"/>
              <a:t>your family members </a:t>
            </a:r>
            <a:r>
              <a:rPr lang="en-GB" dirty="0"/>
              <a:t>to help </a:t>
            </a:r>
            <a:r>
              <a:rPr lang="en-GB" dirty="0" smtClean="0"/>
              <a:t>you </a:t>
            </a:r>
            <a:r>
              <a:rPr lang="en-GB" dirty="0"/>
              <a:t>know what </a:t>
            </a:r>
            <a:r>
              <a:rPr lang="en-GB" dirty="0" smtClean="0"/>
              <a:t>you were </a:t>
            </a:r>
            <a:r>
              <a:rPr lang="en-GB" dirty="0"/>
              <a:t>like at each age. 	</a:t>
            </a:r>
          </a:p>
          <a:p>
            <a:endParaRPr lang="en-GB" dirty="0"/>
          </a:p>
          <a:p>
            <a:endParaRPr lang="en-GB" dirty="0"/>
          </a:p>
        </p:txBody>
      </p:sp>
    </p:spTree>
    <p:extLst>
      <p:ext uri="{BB962C8B-B14F-4D97-AF65-F5344CB8AC3E}">
        <p14:creationId xmlns:p14="http://schemas.microsoft.com/office/powerpoint/2010/main" val="1783897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2E5FF4-8B2C-AE41-8316-C1EA18F187D6}"/>
              </a:ext>
            </a:extLst>
          </p:cNvPr>
          <p:cNvPicPr>
            <a:picLocks noChangeAspect="1"/>
          </p:cNvPicPr>
          <p:nvPr/>
        </p:nvPicPr>
        <p:blipFill>
          <a:blip r:embed="rId3"/>
          <a:stretch>
            <a:fillRect/>
          </a:stretch>
        </p:blipFill>
        <p:spPr>
          <a:xfrm>
            <a:off x="654049" y="1322389"/>
            <a:ext cx="10621488" cy="4320000"/>
          </a:xfrm>
          <a:prstGeom prst="rect">
            <a:avLst/>
          </a:prstGeom>
        </p:spPr>
      </p:pic>
    </p:spTree>
    <p:extLst>
      <p:ext uri="{BB962C8B-B14F-4D97-AF65-F5344CB8AC3E}">
        <p14:creationId xmlns:p14="http://schemas.microsoft.com/office/powerpoint/2010/main" val="42403366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TotalTime>
  <Words>242</Words>
  <Application>Microsoft Office PowerPoint</Application>
  <PresentationFormat>Widescreen</PresentationFormat>
  <Paragraphs>22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ヒラギノ角ゴ Pro W3</vt:lpstr>
      <vt:lpstr>Office Theme</vt:lpstr>
      <vt:lpstr> LO: I can tell you some things about me that have changed and some things about me that have stayed the same.  I know that changes are OK and that sometimes they will happen whether I want them to or not.  </vt:lpstr>
      <vt:lpstr>Recap Binfield Golden rules and Extra golden rules</vt:lpstr>
      <vt:lpstr>PowerPoint Presentation</vt:lpstr>
      <vt:lpstr>Connect us </vt:lpstr>
      <vt:lpstr>Calm me: </vt:lpstr>
      <vt:lpstr>Open my mind:</vt:lpstr>
      <vt:lpstr>Tell me/Show me</vt:lpstr>
      <vt:lpstr>PowerPoint Presentation</vt:lpstr>
      <vt:lpstr>Let me learn - Concertina booklets.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14</cp:revision>
  <cp:lastPrinted>2019-02-18T11:22:55Z</cp:lastPrinted>
  <dcterms:created xsi:type="dcterms:W3CDTF">2018-08-01T14:47:16Z</dcterms:created>
  <dcterms:modified xsi:type="dcterms:W3CDTF">2021-06-07T12:56:25Z</dcterms:modified>
</cp:coreProperties>
</file>