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228E5-9C60-4EF3-9446-39FE97757E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8A596D-8EB0-4007-9A09-AE5778B775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5B50B6-7F60-4B8C-AB2F-361FF52EA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FFDBD-45AE-42CA-90E3-7F0A06D2B770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6ECF82-FE16-4764-AA0D-23986E3D9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2458F6-3A34-4B8A-9DFD-9416B1AD4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61223-7E5F-49A5-9293-2A594099A8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508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AD094-83A3-4351-B053-AEB035E58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430E34-BEB5-47F7-823C-76069F0232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F4AB5F-FDEB-43FB-95E0-DB4DBC33F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FFDBD-45AE-42CA-90E3-7F0A06D2B770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71D0B8-7904-4C3B-86C0-C3348D8331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80B3B2-ABB1-446C-9FF2-ED172AFBC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61223-7E5F-49A5-9293-2A594099A8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525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5415F-A878-4B52-BB14-C1E993DB6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7C863E-6911-4AC7-8EF8-7BC2BD2E1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090BA3-7DB7-4294-81A9-0B31FC28A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FFDBD-45AE-42CA-90E3-7F0A06D2B770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828A67-58F5-4453-AA80-1C74F336E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EDA7EB-4EF3-4B3E-B717-986D4A0D0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61223-7E5F-49A5-9293-2A594099A8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968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41735-8A13-4502-974D-59BBDF0CD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A37523-2431-4DAD-A406-A27C876D9A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7B63E7-D926-4577-8E95-6320A3B68E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41F53F-FBD5-4CCB-9AAB-6256DC993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FFDBD-45AE-42CA-90E3-7F0A06D2B770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738A73-7FB2-48DD-B458-A989507500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79BDF-2842-4666-99D7-3CED010B6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61223-7E5F-49A5-9293-2A594099A8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317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0955A-5196-4E12-90B4-BEF9F92CA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CDE64C-DFBD-47E8-B5D9-78CD716A38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89CA39-A4B5-4352-B027-9999424260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275FF9-CDE5-4587-BFFD-C58866FA82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A85CB9-405C-4780-947A-74D1346DA4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115829D-A603-4C2C-B582-999872850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FFDBD-45AE-42CA-90E3-7F0A06D2B770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8B32CF0-20F5-45CF-817B-356CC558C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A8D0D0-B78D-4C6C-9AF8-95045E884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61223-7E5F-49A5-9293-2A594099A8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624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4D035E-1F85-412F-8D0B-A3B40568E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85A7E6-3EB4-43F7-B685-9CEF263A04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FFDBD-45AE-42CA-90E3-7F0A06D2B770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C9C905-12BF-4D50-ACD4-754779E99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888B09-E77A-49F4-AD39-B01B87BC0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61223-7E5F-49A5-9293-2A594099A8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639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2DD058-B11C-4870-A0AF-E5228C642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FFDBD-45AE-42CA-90E3-7F0A06D2B770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D0C2111-4A04-48EC-8EED-E693BFDB1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AF755B-5131-4741-95D4-CCBFEA941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61223-7E5F-49A5-9293-2A594099A8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703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A40D4F-3A5C-4398-8053-7A283B50CC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3FC257-D63F-4549-A974-FD593B1D87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1D6B19-407E-4380-8A68-06C1F225CF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CC6035-EF0E-4C11-86AE-C70906462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FFDBD-45AE-42CA-90E3-7F0A06D2B770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79BBB9-3893-4F7E-9E0A-88AC8CA9E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96FF55-3D31-4A71-BE24-133F66CEE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61223-7E5F-49A5-9293-2A594099A8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089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C88CE-5CD2-47B7-9EDA-256E98320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2615A4-92BE-49C4-9284-15178AFC56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82730F-250F-4C2F-ADC4-060AF303F2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782A58-7111-45A6-986A-445E1B578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FFDBD-45AE-42CA-90E3-7F0A06D2B770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C99200-58F9-4FAC-A6C2-CD8103C47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CA9E83-DBC8-45D1-92C5-F08E13185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61223-7E5F-49A5-9293-2A594099A8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993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32211-2D4A-4397-AB93-B8D9D6C9C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7BD55B-AE12-4019-B0FB-0B5ECB466B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A1C788-41F8-4845-BA3A-02969DD98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FFDBD-45AE-42CA-90E3-7F0A06D2B770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EA82EA-7378-4F35-AE91-715A4D778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A6D7DE-07E3-49C1-A208-879ED0AA1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61223-7E5F-49A5-9293-2A594099A8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520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44680D-B8F6-4D95-9C32-1412CFFA20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77D16D-133C-4B67-AF1C-CB0521E57C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FAC598-6FFC-4813-9099-89642FD213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FFDBD-45AE-42CA-90E3-7F0A06D2B770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A4A65F-9535-4898-B845-3E5F9E5EB8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A0C4CE-8F42-436B-9C70-CBED602F1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61223-7E5F-49A5-9293-2A594099A8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399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02FE2C-50A9-46A0-BD7D-49519A42E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3C2779-4E31-4B1A-8375-772B9B863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1F1C8F-2C56-4858-BF16-4D0C59B08A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BFFDBD-45AE-42CA-90E3-7F0A06D2B770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6CF736-F749-40D7-A1AE-399FD8FFAC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9CA698-DCF8-49BD-B559-6F92A3B69E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A61223-7E5F-49A5-9293-2A594099A8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128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E6A68FA-537B-4582-8214-568F026BB5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19" t="34364" r="35669" b="15636"/>
          <a:stretch/>
        </p:blipFill>
        <p:spPr>
          <a:xfrm>
            <a:off x="0" y="-1"/>
            <a:ext cx="7423214" cy="371416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CDE864-0276-4D7E-ADD0-82EEAC2E24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659" t="33402" r="45722" b="28798"/>
          <a:stretch/>
        </p:blipFill>
        <p:spPr>
          <a:xfrm>
            <a:off x="4678500" y="3355942"/>
            <a:ext cx="7513500" cy="3502058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7413738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1</cp:revision>
  <dcterms:created xsi:type="dcterms:W3CDTF">2021-09-18T07:07:24Z</dcterms:created>
  <dcterms:modified xsi:type="dcterms:W3CDTF">2021-09-18T07:07:34Z</dcterms:modified>
</cp:coreProperties>
</file>