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4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9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1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9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1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2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7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318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1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53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4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9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68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ordwall.net/resource/301874/engelska/conjunction-meaning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7566" y="2899953"/>
            <a:ext cx="9966335" cy="1646302"/>
          </a:xfrm>
        </p:spPr>
        <p:txBody>
          <a:bodyPr/>
          <a:lstStyle/>
          <a:p>
            <a:r>
              <a:rPr lang="en-GB" u="sng" dirty="0" smtClean="0">
                <a:latin typeface="HfW cursive" panose="00000500000000000000" pitchFamily="2" charset="0"/>
              </a:rPr>
              <a:t>Thur</a:t>
            </a:r>
            <a:r>
              <a:rPr lang="en-GB" u="sng" dirty="0" smtClean="0">
                <a:latin typeface="HfW cursive" panose="00000500000000000000" pitchFamily="2" charset="0"/>
              </a:rPr>
              <a:t>sday 27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</a:t>
            </a:r>
            <a:r>
              <a:rPr lang="en-GB" u="sng" dirty="0" smtClean="0">
                <a:latin typeface="HfW cursive" panose="00000500000000000000" pitchFamily="2" charset="0"/>
              </a:rPr>
              <a:t>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51" y="4152595"/>
            <a:ext cx="2766891" cy="270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84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454" y="1565564"/>
            <a:ext cx="8869069" cy="2163273"/>
          </a:xfrm>
        </p:spPr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Today we are going </a:t>
            </a:r>
            <a:r>
              <a:rPr lang="en-GB" dirty="0" smtClean="0">
                <a:latin typeface="HfW cursive" panose="00000500000000000000" pitchFamily="2" charset="0"/>
              </a:rPr>
              <a:t>to write the second main section of our letters.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4767239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70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5345" y="4142510"/>
            <a:ext cx="8869069" cy="2163273"/>
          </a:xfrm>
        </p:spPr>
        <p:txBody>
          <a:bodyPr/>
          <a:lstStyle/>
          <a:p>
            <a:pPr algn="l"/>
            <a:r>
              <a:rPr lang="en-US" dirty="0" smtClean="0">
                <a:latin typeface="HfW cursive" panose="00000500000000000000" pitchFamily="2" charset="0"/>
              </a:rPr>
              <a:t>First, let’s </a:t>
            </a:r>
            <a:r>
              <a:rPr lang="en-US" dirty="0" smtClean="0">
                <a:latin typeface="HfW cursive" panose="00000500000000000000" pitchFamily="2" charset="0"/>
              </a:rPr>
              <a:t>refresh our conjunctions knowledge by playing a game!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45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6095" y="4225636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67345" y="181755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>
                <a:hlinkClick r:id="rId4"/>
              </a:rPr>
              <a:t>https://</a:t>
            </a:r>
            <a:r>
              <a:rPr lang="en-GB" sz="4000" dirty="0" smtClean="0">
                <a:hlinkClick r:id="rId4"/>
              </a:rPr>
              <a:t>wordwall.net/resource/301874/engelska/conjunction-meanings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66059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5368" y="1689879"/>
            <a:ext cx="8869069" cy="2163273"/>
          </a:xfrm>
        </p:spPr>
        <p:txBody>
          <a:bodyPr/>
          <a:lstStyle/>
          <a:p>
            <a:pPr algn="l"/>
            <a:r>
              <a:rPr lang="en-US" sz="4000" dirty="0">
                <a:latin typeface="HfW cursive" panose="00000500000000000000" pitchFamily="2" charset="0"/>
              </a:rPr>
              <a:t> </a:t>
            </a:r>
            <a:r>
              <a:rPr lang="en-GB" sz="2800" dirty="0">
                <a:latin typeface="HfW cursive" panose="00000500000000000000" pitchFamily="2" charset="0"/>
              </a:rPr>
              <a:t/>
            </a:r>
            <a:br>
              <a:rPr lang="en-GB" sz="2800" dirty="0">
                <a:latin typeface="HfW cursive" panose="00000500000000000000" pitchFamily="2" charset="0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It’s your turn to write your second P.E.E paragraph! Use the word bank and conjunctions to help you.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b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3596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292</TotalTime>
  <Words>33</Words>
  <Application>Microsoft Office PowerPoint</Application>
  <PresentationFormat>Widescreen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HfW cursive</vt:lpstr>
      <vt:lpstr>Trebuchet MS</vt:lpstr>
      <vt:lpstr>Wingdings</vt:lpstr>
      <vt:lpstr>Wingdings 3</vt:lpstr>
      <vt:lpstr>Facet</vt:lpstr>
      <vt:lpstr>Thursday 27th May 2021 L.O: To write with purpose C: Persuasive Letter</vt:lpstr>
      <vt:lpstr>Today we are going to write the second main section of our letters. </vt:lpstr>
      <vt:lpstr>First, let’s refresh our conjunctions knowledge by playing a game!  </vt:lpstr>
      <vt:lpstr>  </vt:lpstr>
      <vt:lpstr>  It’s your turn to write your second P.E.E paragraph! Use the word bank and conjunctions to help you. 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L.O: To write with purpose C: Persuasive Letter</dc:title>
  <dc:creator>Alice Watton</dc:creator>
  <cp:lastModifiedBy>Alice Watton</cp:lastModifiedBy>
  <cp:revision>8</cp:revision>
  <dcterms:created xsi:type="dcterms:W3CDTF">2021-05-16T09:31:52Z</dcterms:created>
  <dcterms:modified xsi:type="dcterms:W3CDTF">2021-05-23T14:02:47Z</dcterms:modified>
</cp:coreProperties>
</file>