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87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048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69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437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541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81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43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71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10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72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04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76738-28BA-4C01-ADD6-479DA041C98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2A938-76D0-4341-83BE-3DC0B364C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54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the last week of Year 1 Maths!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2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This week: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some Maths activity mats on the following slides which have a variety of different questions on them, based on the different concepts you have learned across the year. </a:t>
            </a:r>
          </a:p>
          <a:p>
            <a:endParaRPr lang="en-GB" dirty="0"/>
          </a:p>
          <a:p>
            <a:r>
              <a:rPr lang="en-GB" dirty="0" smtClean="0"/>
              <a:t>There are two different activity mats that you can try each day. </a:t>
            </a:r>
          </a:p>
          <a:p>
            <a:endParaRPr lang="en-GB" dirty="0"/>
          </a:p>
          <a:p>
            <a:r>
              <a:rPr lang="en-GB" dirty="0" smtClean="0"/>
              <a:t>The mats will also be available in PDF form along with the answer sheets on our school class pages. </a:t>
            </a:r>
          </a:p>
          <a:p>
            <a:pPr marL="0" indent="0">
              <a:buNone/>
            </a:pPr>
            <a:r>
              <a:rPr lang="en-GB" dirty="0" smtClean="0"/>
              <a:t>					Enjoy!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50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5118" y="678874"/>
            <a:ext cx="9261763" cy="583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36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8227" y="700272"/>
            <a:ext cx="9565300" cy="604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764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880" y="714807"/>
            <a:ext cx="9574356" cy="597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246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366" y="663286"/>
            <a:ext cx="9551410" cy="601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53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047" y="640340"/>
            <a:ext cx="9296834" cy="586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884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281" y="226580"/>
            <a:ext cx="10515600" cy="3137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217" y="658957"/>
            <a:ext cx="9223664" cy="5812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410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84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Welcome to the last week of Year 1 Maths! </vt:lpstr>
      <vt:lpstr>This week:</vt:lpstr>
      <vt:lpstr>Monday </vt:lpstr>
      <vt:lpstr>Monday </vt:lpstr>
      <vt:lpstr>Tuesday </vt:lpstr>
      <vt:lpstr>Tuesday </vt:lpstr>
      <vt:lpstr>Wednesday </vt:lpstr>
      <vt:lpstr>Wednesday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last week of Year 1 Maths! </dc:title>
  <dc:creator>Sophie Corah</dc:creator>
  <cp:lastModifiedBy>Sophie Corah</cp:lastModifiedBy>
  <cp:revision>1</cp:revision>
  <dcterms:created xsi:type="dcterms:W3CDTF">2020-07-17T09:04:19Z</dcterms:created>
  <dcterms:modified xsi:type="dcterms:W3CDTF">2020-07-17T09:15:47Z</dcterms:modified>
</cp:coreProperties>
</file>