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7264" autoAdjust="0"/>
  </p:normalViewPr>
  <p:slideViewPr>
    <p:cSldViewPr snapToGrid="0">
      <p:cViewPr varScale="1">
        <p:scale>
          <a:sx n="56" d="100"/>
          <a:sy n="5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46B827-2654-4094-B6EB-2BFE6F1BC07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D94BC-BD5D-43DB-B915-7C35FD922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545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BD94BC-BD5D-43DB-B915-7C35FD922B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120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BD94BC-BD5D-43DB-B915-7C35FD922BE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265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BD94BC-BD5D-43DB-B915-7C35FD922BE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1561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BD94BC-BD5D-43DB-B915-7C35FD922BE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552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BD94BC-BD5D-43DB-B915-7C35FD922BE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079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BD94BC-BD5D-43DB-B915-7C35FD922BE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65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BD94BC-BD5D-43DB-B915-7C35FD922BE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1540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BD94BC-BD5D-43DB-B915-7C35FD922BE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036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6438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98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19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261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758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215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537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107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095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912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959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4AAE78C-6CA1-4570-96EA-3D1F4E9BDC38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7459915-F53C-43DA-ABAA-0ED396A6DF6D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0590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jpe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jpe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jpe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and Drawn Inspirational Label With Textured Brain Vector Illustration..  Royalty Free Cliparts, Vectors, And Stock Illustration. Image 83364780.">
            <a:extLst>
              <a:ext uri="{FF2B5EF4-FFF2-40B4-BE49-F238E27FC236}">
                <a16:creationId xmlns:a16="http://schemas.microsoft.com/office/drawing/2014/main" id="{F1969B32-CE47-4F34-A3EE-95056E953E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7" b="14214"/>
          <a:stretch/>
        </p:blipFill>
        <p:spPr bwMode="auto">
          <a:xfrm>
            <a:off x="1719828" y="-1"/>
            <a:ext cx="8752344" cy="629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5570" y="3464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14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Xbox Game Pass on Twitter: &quot;Like nice cars? What about NICE PHOTOS of nice  cars? Well, here are some VERY NICE PHOTOS from #FH4Goodwood for your  viewing pleasure.… https://t.co/06jB6HtdtV&quot;">
            <a:extLst>
              <a:ext uri="{FF2B5EF4-FFF2-40B4-BE49-F238E27FC236}">
                <a16:creationId xmlns:a16="http://schemas.microsoft.com/office/drawing/2014/main" id="{BE48361B-95CF-474D-AE98-9672EABA7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032282" cy="3299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ravel Advice: renting large houses">
            <a:extLst>
              <a:ext uri="{FF2B5EF4-FFF2-40B4-BE49-F238E27FC236}">
                <a16:creationId xmlns:a16="http://schemas.microsoft.com/office/drawing/2014/main" id="{5D58CD12-541F-494A-9541-E6BD32847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744" y="0"/>
            <a:ext cx="6199256" cy="3299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ross 3">
            <a:extLst>
              <a:ext uri="{FF2B5EF4-FFF2-40B4-BE49-F238E27FC236}">
                <a16:creationId xmlns:a16="http://schemas.microsoft.com/office/drawing/2014/main" id="{AE80B57E-29EA-42E9-BEAC-FEEE8DC2AB81}"/>
              </a:ext>
            </a:extLst>
          </p:cNvPr>
          <p:cNvSpPr/>
          <p:nvPr/>
        </p:nvSpPr>
        <p:spPr>
          <a:xfrm>
            <a:off x="5363015" y="1052422"/>
            <a:ext cx="1259457" cy="1309834"/>
          </a:xfrm>
          <a:prstGeom prst="plus">
            <a:avLst>
              <a:gd name="adj" fmla="val 4006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Equals 4">
            <a:extLst>
              <a:ext uri="{FF2B5EF4-FFF2-40B4-BE49-F238E27FC236}">
                <a16:creationId xmlns:a16="http://schemas.microsoft.com/office/drawing/2014/main" id="{02493774-3818-40F2-9130-677DD4B602CF}"/>
              </a:ext>
            </a:extLst>
          </p:cNvPr>
          <p:cNvSpPr/>
          <p:nvPr/>
        </p:nvSpPr>
        <p:spPr>
          <a:xfrm>
            <a:off x="1224951" y="4123427"/>
            <a:ext cx="2311879" cy="1535502"/>
          </a:xfrm>
          <a:prstGeom prst="mathEqual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054" name="Picture 6" descr="Don't Worry Be Happy - Hull &amp; Hull LLP">
            <a:extLst>
              <a:ext uri="{FF2B5EF4-FFF2-40B4-BE49-F238E27FC236}">
                <a16:creationId xmlns:a16="http://schemas.microsoft.com/office/drawing/2014/main" id="{C1019E24-47FF-4B8E-A0E9-6135A67150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18"/>
          <a:stretch/>
        </p:blipFill>
        <p:spPr bwMode="auto">
          <a:xfrm>
            <a:off x="4317783" y="3299604"/>
            <a:ext cx="3429000" cy="289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hat is a Question Mark? - Answered - Twinkl Teaching Wiki">
            <a:extLst>
              <a:ext uri="{FF2B5EF4-FFF2-40B4-BE49-F238E27FC236}">
                <a16:creationId xmlns:a16="http://schemas.microsoft.com/office/drawing/2014/main" id="{9F2FD8D9-3737-4398-88BC-A344A1B98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1826" y="3308231"/>
            <a:ext cx="2037302" cy="289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54456" y="45863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93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 wish…!!! :) | shrikant2492">
            <a:extLst>
              <a:ext uri="{FF2B5EF4-FFF2-40B4-BE49-F238E27FC236}">
                <a16:creationId xmlns:a16="http://schemas.microsoft.com/office/drawing/2014/main" id="{B29C3969-7E0A-490E-B93F-D544F6DC2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4500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ad face unhappy face clipart kid - Cliparting.com">
            <a:extLst>
              <a:ext uri="{FF2B5EF4-FFF2-40B4-BE49-F238E27FC236}">
                <a16:creationId xmlns:a16="http://schemas.microsoft.com/office/drawing/2014/main" id="{11AA7BE2-3007-4517-85B7-A8E8A9CF37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91" b="10217"/>
          <a:stretch/>
        </p:blipFill>
        <p:spPr bwMode="auto">
          <a:xfrm>
            <a:off x="8781691" y="2914316"/>
            <a:ext cx="3410309" cy="338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58450" y="11523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3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rain Clipart Acumen - Transparent Happy Brain Clipart , Free Transparent  Clipart - ClipartKey">
            <a:extLst>
              <a:ext uri="{FF2B5EF4-FFF2-40B4-BE49-F238E27FC236}">
                <a16:creationId xmlns:a16="http://schemas.microsoft.com/office/drawing/2014/main" id="{F233B82D-711B-4561-BD99-8F4BD10DFD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5" b="6414"/>
          <a:stretch/>
        </p:blipFill>
        <p:spPr bwMode="auto">
          <a:xfrm>
            <a:off x="6865937" y="0"/>
            <a:ext cx="5326063" cy="626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233D713B-A9F4-41BF-BD47-F1FC9909D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Buddhists believe…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0EFFEE-855D-42DA-9093-AA5B785AAD76}"/>
              </a:ext>
            </a:extLst>
          </p:cNvPr>
          <p:cNvSpPr txBox="1"/>
          <p:nvPr/>
        </p:nvSpPr>
        <p:spPr>
          <a:xfrm>
            <a:off x="1242204" y="3429000"/>
            <a:ext cx="50205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real source of happiness lies within our minds.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47690" y="22783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43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nner Peace Stock Illustrations, Cliparts And Royalty Free Inner Peace  Vectors">
            <a:extLst>
              <a:ext uri="{FF2B5EF4-FFF2-40B4-BE49-F238E27FC236}">
                <a16:creationId xmlns:a16="http://schemas.microsoft.com/office/drawing/2014/main" id="{2CB84763-D633-4440-8DA9-F9E64B81D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87219" cy="6287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quals 4">
            <a:extLst>
              <a:ext uri="{FF2B5EF4-FFF2-40B4-BE49-F238E27FC236}">
                <a16:creationId xmlns:a16="http://schemas.microsoft.com/office/drawing/2014/main" id="{CBD2DA0B-0B97-4472-B055-BB5F773CC7CA}"/>
              </a:ext>
            </a:extLst>
          </p:cNvPr>
          <p:cNvSpPr/>
          <p:nvPr/>
        </p:nvSpPr>
        <p:spPr>
          <a:xfrm>
            <a:off x="5175849" y="2674189"/>
            <a:ext cx="2311879" cy="1535502"/>
          </a:xfrm>
          <a:prstGeom prst="mathEqual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6" name="Picture 6" descr="Don't Worry Be Happy - Hull &amp; Hull LLP">
            <a:extLst>
              <a:ext uri="{FF2B5EF4-FFF2-40B4-BE49-F238E27FC236}">
                <a16:creationId xmlns:a16="http://schemas.microsoft.com/office/drawing/2014/main" id="{EFF93136-5107-484E-A8E4-6A991F8BDE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18"/>
          <a:stretch/>
        </p:blipFill>
        <p:spPr bwMode="auto">
          <a:xfrm>
            <a:off x="8268681" y="1850366"/>
            <a:ext cx="3429000" cy="289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31D10E-5242-44E8-8A6D-F085BF191106}"/>
              </a:ext>
            </a:extLst>
          </p:cNvPr>
          <p:cNvSpPr txBox="1"/>
          <p:nvPr/>
        </p:nvSpPr>
        <p:spPr>
          <a:xfrm>
            <a:off x="257420" y="136765"/>
            <a:ext cx="57723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 pure and peaceful mind = happiness.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78381" y="4321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7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ursuit of happiness story- The Zen way • TUSHARVAKIL.COM">
            <a:extLst>
              <a:ext uri="{FF2B5EF4-FFF2-40B4-BE49-F238E27FC236}">
                <a16:creationId xmlns:a16="http://schemas.microsoft.com/office/drawing/2014/main" id="{3E2848A1-AC57-4609-9ACC-260CF2D8C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170" y="439947"/>
            <a:ext cx="10121660" cy="5693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5789" y="4399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260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Vector Art - I want. Clipart Drawing gg82498129 - GoGraph">
            <a:extLst>
              <a:ext uri="{FF2B5EF4-FFF2-40B4-BE49-F238E27FC236}">
                <a16:creationId xmlns:a16="http://schemas.microsoft.com/office/drawing/2014/main" id="{D251CD8E-7CC7-41FE-9301-3A0108226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9" b="42967"/>
          <a:stretch/>
        </p:blipFill>
        <p:spPr bwMode="auto">
          <a:xfrm>
            <a:off x="0" y="448573"/>
            <a:ext cx="6901132" cy="494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309B3CD-B4F4-4F7C-A155-CB49D5D8B508}"/>
              </a:ext>
            </a:extLst>
          </p:cNvPr>
          <p:cNvSpPr/>
          <p:nvPr/>
        </p:nvSpPr>
        <p:spPr>
          <a:xfrm>
            <a:off x="0" y="4209690"/>
            <a:ext cx="1104181" cy="12076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Equals 5">
            <a:extLst>
              <a:ext uri="{FF2B5EF4-FFF2-40B4-BE49-F238E27FC236}">
                <a16:creationId xmlns:a16="http://schemas.microsoft.com/office/drawing/2014/main" id="{D00C10FA-977E-40BB-8B79-D3CB886735F8}"/>
              </a:ext>
            </a:extLst>
          </p:cNvPr>
          <p:cNvSpPr/>
          <p:nvPr/>
        </p:nvSpPr>
        <p:spPr>
          <a:xfrm>
            <a:off x="6383547" y="2342071"/>
            <a:ext cx="2311879" cy="1535502"/>
          </a:xfrm>
          <a:prstGeom prst="mathEqual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7" name="Picture 4" descr="Sad face unhappy face clipart kid - Cliparting.com">
            <a:extLst>
              <a:ext uri="{FF2B5EF4-FFF2-40B4-BE49-F238E27FC236}">
                <a16:creationId xmlns:a16="http://schemas.microsoft.com/office/drawing/2014/main" id="{AACCB1B0-7263-4912-819E-02F60C0F88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91" b="10217"/>
          <a:stretch/>
        </p:blipFill>
        <p:spPr bwMode="auto">
          <a:xfrm>
            <a:off x="8488393" y="1229336"/>
            <a:ext cx="3410309" cy="338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42C937-5E2D-442D-8E92-BAD4A4893D36}"/>
              </a:ext>
            </a:extLst>
          </p:cNvPr>
          <p:cNvSpPr txBox="1"/>
          <p:nvPr/>
        </p:nvSpPr>
        <p:spPr>
          <a:xfrm>
            <a:off x="707366" y="5393067"/>
            <a:ext cx="104379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Getting what you want does not guarantee you happiness.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Wanting things stops us from being happy.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193547" y="4485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8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appy clipart 2 - Clipartix">
            <a:extLst>
              <a:ext uri="{FF2B5EF4-FFF2-40B4-BE49-F238E27FC236}">
                <a16:creationId xmlns:a16="http://schemas.microsoft.com/office/drawing/2014/main" id="{446BA5B2-1D7C-4A8F-A9E0-8A858C19A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5727940" cy="5453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26F9D4-7F95-4FF3-BBA1-1426293EF8E1}"/>
              </a:ext>
            </a:extLst>
          </p:cNvPr>
          <p:cNvSpPr txBox="1"/>
          <p:nvPr/>
        </p:nvSpPr>
        <p:spPr>
          <a:xfrm>
            <a:off x="6814868" y="776378"/>
            <a:ext cx="464101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Buddhists believe…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Unhappiness will end when we stop wanting things for our selves.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When selfish wanting is removed, there will be no more suffering.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We will be happy, always.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27940" y="6397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6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27280-AD44-4A52-955B-BA176EA86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4DE1E-D923-44C2-BC59-BFF54E09E8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List three things that you have really wanted, then answer the following questions from a Buddhist’s point of view:</a:t>
            </a:r>
          </a:p>
          <a:p>
            <a:r>
              <a:rPr lang="en-GB" dirty="0">
                <a:latin typeface="Comic Sans MS" panose="030F0702030302020204" pitchFamily="66" charset="0"/>
              </a:rPr>
              <a:t>- Did you ever have any of the things you wanted so much?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- Did </a:t>
            </a:r>
            <a:r>
              <a:rPr lang="en-GB" dirty="0">
                <a:latin typeface="Comic Sans MS" panose="030F0702030302020204" pitchFamily="66" charset="0"/>
              </a:rPr>
              <a:t>having any of them make you happy?</a:t>
            </a:r>
          </a:p>
          <a:p>
            <a:r>
              <a:rPr lang="en-GB" dirty="0">
                <a:latin typeface="Comic Sans MS" panose="030F0702030302020204" pitchFamily="66" charset="0"/>
              </a:rPr>
              <a:t>- </a:t>
            </a:r>
            <a:r>
              <a:rPr lang="en-GB" dirty="0" smtClean="0">
                <a:latin typeface="Comic Sans MS" panose="030F0702030302020204" pitchFamily="66" charset="0"/>
              </a:rPr>
              <a:t>If </a:t>
            </a:r>
            <a:r>
              <a:rPr lang="en-GB" dirty="0">
                <a:latin typeface="Comic Sans MS" panose="030F0702030302020204" pitchFamily="66" charset="0"/>
              </a:rPr>
              <a:t>so, how long did the feelings of happiness last?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Challenge: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Do you think the source of happiness lies in your mind or in the things that you have, such as family, friends, possessions etc.? Explain your reasoning.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31411" y="10119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016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33</TotalTime>
  <Words>178</Words>
  <Application>Microsoft Office PowerPoint</Application>
  <PresentationFormat>Widescreen</PresentationFormat>
  <Paragraphs>27</Paragraphs>
  <Slides>9</Slides>
  <Notes>8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Calibri Light</vt:lpstr>
      <vt:lpstr>Comic Sans MS</vt:lpstr>
      <vt:lpstr>Retrospect</vt:lpstr>
      <vt:lpstr>PowerPoint Presentation</vt:lpstr>
      <vt:lpstr>PowerPoint Presentation</vt:lpstr>
      <vt:lpstr>PowerPoint Presentation</vt:lpstr>
      <vt:lpstr>Buddhists believe…</vt:lpstr>
      <vt:lpstr>PowerPoint Presentation</vt:lpstr>
      <vt:lpstr>PowerPoint Presentation</vt:lpstr>
      <vt:lpstr>PowerPoint Presentation</vt:lpstr>
      <vt:lpstr>PowerPoint Presentation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2</cp:revision>
  <dcterms:created xsi:type="dcterms:W3CDTF">2021-01-20T09:57:57Z</dcterms:created>
  <dcterms:modified xsi:type="dcterms:W3CDTF">2021-01-20T10:34:01Z</dcterms:modified>
</cp:coreProperties>
</file>