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73" r:id="rId3"/>
    <p:sldId id="260" r:id="rId4"/>
    <p:sldId id="272" r:id="rId5"/>
    <p:sldId id="271" r:id="rId6"/>
    <p:sldId id="264" r:id="rId7"/>
    <p:sldId id="262" r:id="rId8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FB6A49-5798-43EA-9AB5-426179C1C3DC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E98593-4079-4BB9-943B-B368A09CB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299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72722-9FBF-3A48-829B-D418A4E8C3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08E493-144A-194F-9080-13BB4F07F2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D7278-E38C-C944-A29D-9D89340C7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7D985-2760-EE4E-AB01-D1F372092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DFF7D3-1D9B-9844-BBD0-180155756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087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95FF6-D44F-6348-8B1A-7A43A6CE1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E906B4-1CB9-3A44-A7F7-4BD7381E2E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A62939-898A-B34D-A567-231937946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DEA672-BA10-6448-94E9-2C5FCD813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F6F1B3-5DA3-D04B-ACE1-6D1780C3D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039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E31F4-FCED-AD4A-AB9E-E86C2BC51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A4C5D-936E-684A-B95D-D19EA23261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CE2D5-4DB1-B545-B05E-9CA08B17A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704294-896B-644A-84E3-83567BAB4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A01A8-AD71-214C-B5DD-EDE3E3996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807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D7808-EA58-2749-B6E5-55753A392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3024F-F4D5-2444-8BA7-1FF1C7E4A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92DE7-3DF4-1540-AC04-FAC4A83AD9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D376BF-AF85-A04C-904F-762C74B5E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38B9CC-7EA2-F24B-BC47-77037D6D0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85A58D-1FF1-D547-80C7-6CBCDB0A0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4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20A92-DCC6-A743-B183-ABF116BBA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8E5557-5215-D14E-B7DB-61BD72B75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B999DD-98DF-034C-B697-5F64921686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73B356-3522-D14B-9D60-8DF03473F1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16C4E7-C8F0-5A4D-B24E-F7FD4B4B83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39A407-0962-EA4D-90F7-60B76956A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0433EA-515F-2942-ABF3-FE5B4E023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5265B3-727E-774C-8D26-4C4C82836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756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2E3ED-1462-8140-AA50-71EFFDDB2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3D751F-995D-8F4E-BCE2-7D4AD8DB6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A6DA1E-1723-044A-86DD-270056749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80338C-A213-7948-BE0E-48D616BC3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809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78023B-0357-CF46-9A93-1894B3CC4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F41622-9A0D-2648-AF9A-FDCE7038F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F7B165-B00D-FA49-B7D0-7CF0AFC41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680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7FDCD-72F4-2E4B-BB74-4306A14FB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0F823-A449-B449-81D6-D41EFFFFFA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143863-3BA8-C542-A96F-FE29C34C68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F5B174-E059-614C-A1F6-20362E114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A5FE04-CF21-1041-816A-423CEE4E5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0E1830-F822-9148-8051-8D054CC39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111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20F1C-8DE8-BC41-8E39-9B1D26B7D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739E62-B0BB-1246-8AC5-46EB394969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2B476E-E9EA-584A-ADBB-AD87C1639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EC1BE8-DE43-8B46-AA9B-EAA089DCD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3AFC79-2CF3-6147-AEEC-153BF1CBE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C52B98-A3B9-A342-930D-B88E112E6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13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30406-2E2F-7D4D-AF2A-59BBAD633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14F6DC-0F55-BB4C-AFF5-5FE3772334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007C6F-6BCB-6B4D-98AC-BEC406BFA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4D39DC-74A0-C54C-8581-C4C183934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307666-3CE8-A445-801A-501BBAA93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828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8CAAF5-7F48-F94C-B9E2-F19B416C00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A4878F-2CCC-584A-9426-3CD05EBD92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B8324-BC08-154D-9930-1EFB4ABAB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E98991-461A-1245-B0EE-D4C288FF2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A9384A-CE90-E349-AC63-732B5F916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65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20CD25-0129-CA4E-B9F6-6CE5BC489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36F821-1BA0-0A4D-BBE8-A31995B94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Quarter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E3898D-EE3D-9648-961E-CD0E14E376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122A1-8FB7-644A-8D0A-6A015B4BF80C}" type="datetimeFigureOut">
              <a:rPr lang="en-US" smtClean="0"/>
              <a:t>7/2/2020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F3D5C3-714D-2245-AA90-AA04E50262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6C9A7-8264-704F-84D7-01F2EC56AC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28CFE-EC23-044E-855E-730C5E461D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55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5FC5E-E5EA-CB40-A796-BEDDE8D05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Angles on a straight line</a:t>
            </a:r>
            <a:endParaRPr lang="en-US" b="1" u="sng" dirty="0"/>
          </a:p>
        </p:txBody>
      </p:sp>
      <p:pic>
        <p:nvPicPr>
          <p:cNvPr id="6" name="Content Placeholder 5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951" y="2331844"/>
            <a:ext cx="7955100" cy="3242742"/>
          </a:xfrm>
        </p:spPr>
      </p:pic>
      <p:sp>
        <p:nvSpPr>
          <p:cNvPr id="8" name="TextBox 7"/>
          <p:cNvSpPr txBox="1"/>
          <p:nvPr/>
        </p:nvSpPr>
        <p:spPr>
          <a:xfrm>
            <a:off x="5229922" y="4326673"/>
            <a:ext cx="3568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Find x</a:t>
            </a:r>
          </a:p>
        </p:txBody>
      </p:sp>
    </p:spTree>
    <p:extLst>
      <p:ext uri="{BB962C8B-B14F-4D97-AF65-F5344CB8AC3E}">
        <p14:creationId xmlns:p14="http://schemas.microsoft.com/office/powerpoint/2010/main" val="1910127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51E58-DAD2-1946-B8B3-6C5C345BD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35314"/>
          </a:xfrm>
        </p:spPr>
        <p:txBody>
          <a:bodyPr anchor="t">
            <a:normAutofit/>
          </a:bodyPr>
          <a:lstStyle/>
          <a:p>
            <a:r>
              <a:rPr lang="en-GB" dirty="0"/>
              <a:t>What about this angle?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US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743" y="1781322"/>
            <a:ext cx="10198756" cy="3102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02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51E58-DAD2-1946-B8B3-6C5C345BD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35314"/>
          </a:xfrm>
        </p:spPr>
        <p:txBody>
          <a:bodyPr anchor="t">
            <a:normAutofit/>
          </a:bodyPr>
          <a:lstStyle/>
          <a:p>
            <a:r>
              <a:rPr lang="en-GB" dirty="0"/>
              <a:t>What about this angle?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  			A) 80</a:t>
            </a:r>
            <a:br>
              <a:rPr lang="en-GB" dirty="0"/>
            </a:br>
            <a:r>
              <a:rPr lang="en-GB" dirty="0"/>
              <a:t>			B) 120</a:t>
            </a:r>
            <a:endParaRPr lang="en-US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000">
            <a:off x="838200" y="1245413"/>
            <a:ext cx="10242274" cy="3023768"/>
          </a:xfr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F151E58-DAD2-1946-B8B3-6C5C345BD694}"/>
              </a:ext>
            </a:extLst>
          </p:cNvPr>
          <p:cNvSpPr txBox="1">
            <a:spLocks/>
          </p:cNvSpPr>
          <p:nvPr/>
        </p:nvSpPr>
        <p:spPr>
          <a:xfrm>
            <a:off x="5959337" y="3971980"/>
            <a:ext cx="2406805" cy="217735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C) 140</a:t>
            </a:r>
            <a:br>
              <a:rPr lang="en-GB" dirty="0"/>
            </a:br>
            <a:r>
              <a:rPr lang="en-GB" dirty="0"/>
              <a:t>D) 260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81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51E58-DAD2-1946-B8B3-6C5C345BD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35314"/>
          </a:xfrm>
        </p:spPr>
        <p:txBody>
          <a:bodyPr anchor="t">
            <a:normAutofit/>
          </a:bodyPr>
          <a:lstStyle/>
          <a:p>
            <a:r>
              <a:rPr lang="en-GB" dirty="0"/>
              <a:t>What about this angle?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  			A) 80</a:t>
            </a:r>
            <a:br>
              <a:rPr lang="en-GB" dirty="0"/>
            </a:br>
            <a:r>
              <a:rPr lang="en-GB" dirty="0"/>
              <a:t>			B) 120</a:t>
            </a:r>
            <a:endParaRPr lang="en-US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000">
            <a:off x="838200" y="1245413"/>
            <a:ext cx="10242274" cy="3023768"/>
          </a:xfr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F151E58-DAD2-1946-B8B3-6C5C345BD694}"/>
              </a:ext>
            </a:extLst>
          </p:cNvPr>
          <p:cNvSpPr txBox="1">
            <a:spLocks/>
          </p:cNvSpPr>
          <p:nvPr/>
        </p:nvSpPr>
        <p:spPr>
          <a:xfrm>
            <a:off x="5959337" y="3971980"/>
            <a:ext cx="2406805" cy="217735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C) 140</a:t>
            </a:r>
            <a:br>
              <a:rPr lang="en-GB" dirty="0"/>
            </a:br>
            <a:r>
              <a:rPr lang="en-GB" dirty="0"/>
              <a:t>D) 260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7276011" y="470263"/>
            <a:ext cx="4193178" cy="3888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41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Try this one</a:t>
            </a:r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000">
            <a:off x="1569138" y="1815738"/>
            <a:ext cx="9053723" cy="2892162"/>
          </a:xfrm>
        </p:spPr>
      </p:pic>
    </p:spTree>
    <p:extLst>
      <p:ext uri="{BB962C8B-B14F-4D97-AF65-F5344CB8AC3E}">
        <p14:creationId xmlns:p14="http://schemas.microsoft.com/office/powerpoint/2010/main" val="2664362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4D704-6959-984B-BD6F-312AB603C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Q1</a:t>
            </a:r>
            <a:endParaRPr lang="en-US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71" r="22789"/>
          <a:stretch/>
        </p:blipFill>
        <p:spPr>
          <a:xfrm>
            <a:off x="2612572" y="1364116"/>
            <a:ext cx="6570617" cy="3364638"/>
          </a:xfrm>
        </p:spPr>
      </p:pic>
    </p:spTree>
    <p:extLst>
      <p:ext uri="{BB962C8B-B14F-4D97-AF65-F5344CB8AC3E}">
        <p14:creationId xmlns:p14="http://schemas.microsoft.com/office/powerpoint/2010/main" val="1870500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2520B-5A8B-A24E-8177-BFAC49F7B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Q2</a:t>
            </a:r>
            <a:endParaRPr lang="en-US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093" y="1690688"/>
            <a:ext cx="7301108" cy="3591911"/>
          </a:xfrm>
        </p:spPr>
      </p:pic>
    </p:spTree>
    <p:extLst>
      <p:ext uri="{BB962C8B-B14F-4D97-AF65-F5344CB8AC3E}">
        <p14:creationId xmlns:p14="http://schemas.microsoft.com/office/powerpoint/2010/main" val="13034051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27</Words>
  <Application>Microsoft Office PowerPoint</Application>
  <PresentationFormat>Widescreen</PresentationFormat>
  <Paragraphs>10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Angles on a straight line</vt:lpstr>
      <vt:lpstr>What about this angle?  </vt:lpstr>
      <vt:lpstr>What about this angle?            A) 80    B) 120</vt:lpstr>
      <vt:lpstr>What about this angle?            A) 80    B) 120</vt:lpstr>
      <vt:lpstr>Try this one</vt:lpstr>
      <vt:lpstr>Q1</vt:lpstr>
      <vt:lpstr>Q2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Sheet</dc:title>
  <dc:creator>Taiyibha Ahmed</dc:creator>
  <cp:lastModifiedBy>Taiyibha Ahmed</cp:lastModifiedBy>
  <cp:revision>20</cp:revision>
  <cp:lastPrinted>2018-01-22T10:56:47Z</cp:lastPrinted>
  <dcterms:modified xsi:type="dcterms:W3CDTF">2020-07-02T15:08:54Z</dcterms:modified>
</cp:coreProperties>
</file>