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8" r:id="rId2"/>
    <p:sldId id="261" r:id="rId3"/>
    <p:sldId id="262" r:id="rId4"/>
    <p:sldId id="259" r:id="rId5"/>
    <p:sldId id="260" r:id="rId6"/>
    <p:sldId id="256" r:id="rId7"/>
    <p:sldId id="263" r:id="rId8"/>
    <p:sldId id="264" r:id="rId9"/>
    <p:sldId id="257"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372"/>
    <p:restoredTop sz="94648"/>
  </p:normalViewPr>
  <p:slideViewPr>
    <p:cSldViewPr snapToGrid="0" snapToObjects="1">
      <p:cViewPr varScale="1">
        <p:scale>
          <a:sx n="69" d="100"/>
          <a:sy n="69" d="100"/>
        </p:scale>
        <p:origin x="624" y="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1AC129DA-4032-C943-AB2E-30D202D19D65}" type="datetimeFigureOut">
              <a:rPr lang="en-US" smtClean="0"/>
              <a:t>5/23/2021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B8CF94D-751F-C44F-9D66-88BB573F16CE}" type="slidenum">
              <a:rPr lang="en-US" smtClean="0"/>
              <a:t>‹#›</a:t>
            </a:fld>
            <a:endParaRPr lang="en-US"/>
          </a:p>
        </p:txBody>
      </p:sp>
    </p:spTree>
    <p:extLst>
      <p:ext uri="{BB962C8B-B14F-4D97-AF65-F5344CB8AC3E}">
        <p14:creationId xmlns:p14="http://schemas.microsoft.com/office/powerpoint/2010/main" val="7411365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AC129DA-4032-C943-AB2E-30D202D19D65}" type="datetimeFigureOut">
              <a:rPr lang="en-US" smtClean="0"/>
              <a:t>5/23/2021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B8CF94D-751F-C44F-9D66-88BB573F16CE}" type="slidenum">
              <a:rPr lang="en-US" smtClean="0"/>
              <a:t>‹#›</a:t>
            </a:fld>
            <a:endParaRPr lang="en-US"/>
          </a:p>
        </p:txBody>
      </p:sp>
    </p:spTree>
    <p:extLst>
      <p:ext uri="{BB962C8B-B14F-4D97-AF65-F5344CB8AC3E}">
        <p14:creationId xmlns:p14="http://schemas.microsoft.com/office/powerpoint/2010/main" val="8773474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AC129DA-4032-C943-AB2E-30D202D19D65}" type="datetimeFigureOut">
              <a:rPr lang="en-US" smtClean="0"/>
              <a:t>5/23/2021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B8CF94D-751F-C44F-9D66-88BB573F16CE}" type="slidenum">
              <a:rPr lang="en-US" smtClean="0"/>
              <a:t>‹#›</a:t>
            </a:fld>
            <a:endParaRPr lang="en-US"/>
          </a:p>
        </p:txBody>
      </p:sp>
    </p:spTree>
    <p:extLst>
      <p:ext uri="{BB962C8B-B14F-4D97-AF65-F5344CB8AC3E}">
        <p14:creationId xmlns:p14="http://schemas.microsoft.com/office/powerpoint/2010/main" val="9560399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AC129DA-4032-C943-AB2E-30D202D19D65}" type="datetimeFigureOut">
              <a:rPr lang="en-US" smtClean="0"/>
              <a:t>5/23/2021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B8CF94D-751F-C44F-9D66-88BB573F16CE}" type="slidenum">
              <a:rPr lang="en-US" smtClean="0"/>
              <a:t>‹#›</a:t>
            </a:fld>
            <a:endParaRPr lang="en-US"/>
          </a:p>
        </p:txBody>
      </p:sp>
    </p:spTree>
    <p:extLst>
      <p:ext uri="{BB962C8B-B14F-4D97-AF65-F5344CB8AC3E}">
        <p14:creationId xmlns:p14="http://schemas.microsoft.com/office/powerpoint/2010/main" val="69025497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AC129DA-4032-C943-AB2E-30D202D19D65}" type="datetimeFigureOut">
              <a:rPr lang="en-US" smtClean="0"/>
              <a:t>5/23/2021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B8CF94D-751F-C44F-9D66-88BB573F16CE}" type="slidenum">
              <a:rPr lang="en-US" smtClean="0"/>
              <a:t>‹#›</a:t>
            </a:fld>
            <a:endParaRPr lang="en-US"/>
          </a:p>
        </p:txBody>
      </p:sp>
    </p:spTree>
    <p:extLst>
      <p:ext uri="{BB962C8B-B14F-4D97-AF65-F5344CB8AC3E}">
        <p14:creationId xmlns:p14="http://schemas.microsoft.com/office/powerpoint/2010/main" val="40865331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AC129DA-4032-C943-AB2E-30D202D19D65}" type="datetimeFigureOut">
              <a:rPr lang="en-US" smtClean="0"/>
              <a:t>5/23/2021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B8CF94D-751F-C44F-9D66-88BB573F16CE}" type="slidenum">
              <a:rPr lang="en-US" smtClean="0"/>
              <a:t>‹#›</a:t>
            </a:fld>
            <a:endParaRPr lang="en-US"/>
          </a:p>
        </p:txBody>
      </p:sp>
    </p:spTree>
    <p:extLst>
      <p:ext uri="{BB962C8B-B14F-4D97-AF65-F5344CB8AC3E}">
        <p14:creationId xmlns:p14="http://schemas.microsoft.com/office/powerpoint/2010/main" val="58347806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AC129DA-4032-C943-AB2E-30D202D19D65}" type="datetimeFigureOut">
              <a:rPr lang="en-US" smtClean="0"/>
              <a:t>5/23/2021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B8CF94D-751F-C44F-9D66-88BB573F16CE}" type="slidenum">
              <a:rPr lang="en-US" smtClean="0"/>
              <a:t>‹#›</a:t>
            </a:fld>
            <a:endParaRPr lang="en-US"/>
          </a:p>
        </p:txBody>
      </p:sp>
    </p:spTree>
    <p:extLst>
      <p:ext uri="{BB962C8B-B14F-4D97-AF65-F5344CB8AC3E}">
        <p14:creationId xmlns:p14="http://schemas.microsoft.com/office/powerpoint/2010/main" val="110548944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AC129DA-4032-C943-AB2E-30D202D19D65}" type="datetimeFigureOut">
              <a:rPr lang="en-US" smtClean="0"/>
              <a:t>5/23/2021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B8CF94D-751F-C44F-9D66-88BB573F16CE}" type="slidenum">
              <a:rPr lang="en-US" smtClean="0"/>
              <a:t>‹#›</a:t>
            </a:fld>
            <a:endParaRPr lang="en-US"/>
          </a:p>
        </p:txBody>
      </p:sp>
    </p:spTree>
    <p:extLst>
      <p:ext uri="{BB962C8B-B14F-4D97-AF65-F5344CB8AC3E}">
        <p14:creationId xmlns:p14="http://schemas.microsoft.com/office/powerpoint/2010/main" val="20800887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AC129DA-4032-C943-AB2E-30D202D19D65}" type="datetimeFigureOut">
              <a:rPr lang="en-US" smtClean="0"/>
              <a:t>5/23/2021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B8CF94D-751F-C44F-9D66-88BB573F16CE}" type="slidenum">
              <a:rPr lang="en-US" smtClean="0"/>
              <a:t>‹#›</a:t>
            </a:fld>
            <a:endParaRPr lang="en-US"/>
          </a:p>
        </p:txBody>
      </p:sp>
    </p:spTree>
    <p:extLst>
      <p:ext uri="{BB962C8B-B14F-4D97-AF65-F5344CB8AC3E}">
        <p14:creationId xmlns:p14="http://schemas.microsoft.com/office/powerpoint/2010/main" val="116491156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AC129DA-4032-C943-AB2E-30D202D19D65}" type="datetimeFigureOut">
              <a:rPr lang="en-US" smtClean="0"/>
              <a:t>5/23/2021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B8CF94D-751F-C44F-9D66-88BB573F16CE}" type="slidenum">
              <a:rPr lang="en-US" smtClean="0"/>
              <a:t>‹#›</a:t>
            </a:fld>
            <a:endParaRPr lang="en-US"/>
          </a:p>
        </p:txBody>
      </p:sp>
    </p:spTree>
    <p:extLst>
      <p:ext uri="{BB962C8B-B14F-4D97-AF65-F5344CB8AC3E}">
        <p14:creationId xmlns:p14="http://schemas.microsoft.com/office/powerpoint/2010/main" val="6021283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AC129DA-4032-C943-AB2E-30D202D19D65}" type="datetimeFigureOut">
              <a:rPr lang="en-US" smtClean="0"/>
              <a:t>5/23/2021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B8CF94D-751F-C44F-9D66-88BB573F16CE}" type="slidenum">
              <a:rPr lang="en-US" smtClean="0"/>
              <a:t>‹#›</a:t>
            </a:fld>
            <a:endParaRPr lang="en-US"/>
          </a:p>
        </p:txBody>
      </p:sp>
    </p:spTree>
    <p:extLst>
      <p:ext uri="{BB962C8B-B14F-4D97-AF65-F5344CB8AC3E}">
        <p14:creationId xmlns:p14="http://schemas.microsoft.com/office/powerpoint/2010/main" val="53232010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emf"/><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AC129DA-4032-C943-AB2E-30D202D19D65}" type="datetimeFigureOut">
              <a:rPr lang="en-US" smtClean="0"/>
              <a:t>5/23/2021</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B8CF94D-751F-C44F-9D66-88BB573F16CE}" type="slidenum">
              <a:rPr lang="en-US" smtClean="0"/>
              <a:t>‹#›</a:t>
            </a:fld>
            <a:endParaRPr lang="en-US"/>
          </a:p>
        </p:txBody>
      </p:sp>
    </p:spTree>
    <p:extLst>
      <p:ext uri="{BB962C8B-B14F-4D97-AF65-F5344CB8AC3E}">
        <p14:creationId xmlns:p14="http://schemas.microsoft.com/office/powerpoint/2010/main" val="65360385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hyperlink" Target="https://www.youtube.com/watch?v=sZnvgGmvuVs" TargetMode="Externa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6.emf"/><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Autofit/>
          </a:bodyPr>
          <a:lstStyle/>
          <a:p>
            <a:r>
              <a:rPr lang="en-GB" sz="4000" dirty="0"/>
              <a:t/>
            </a:r>
            <a:br>
              <a:rPr lang="en-GB" sz="4000" dirty="0"/>
            </a:br>
            <a:r>
              <a:rPr lang="en-GB" sz="4000" dirty="0" smtClean="0"/>
              <a:t>LO: I can start </a:t>
            </a:r>
            <a:r>
              <a:rPr lang="en-GB" sz="4000" dirty="0"/>
              <a:t>to understand the life cycles of animals and </a:t>
            </a:r>
            <a:r>
              <a:rPr lang="en-GB" sz="4000" dirty="0" smtClean="0"/>
              <a:t>humans.</a:t>
            </a:r>
            <a:r>
              <a:rPr lang="en-GB" sz="4000" dirty="0"/>
              <a:t/>
            </a:r>
            <a:br>
              <a:rPr lang="en-GB" sz="4000" dirty="0"/>
            </a:br>
            <a:r>
              <a:rPr lang="en-GB" sz="4000" dirty="0" smtClean="0"/>
              <a:t> I understand </a:t>
            </a:r>
            <a:r>
              <a:rPr lang="en-GB" sz="4000" dirty="0"/>
              <a:t>that changes happen as we grow and that this is </a:t>
            </a:r>
            <a:r>
              <a:rPr lang="en-GB" sz="4000" dirty="0" smtClean="0"/>
              <a:t>OK.</a:t>
            </a:r>
            <a:r>
              <a:rPr lang="en-GB" sz="4000" dirty="0"/>
              <a:t>	</a:t>
            </a:r>
            <a:endParaRPr lang="en-GB" sz="4000" dirty="0"/>
          </a:p>
        </p:txBody>
      </p:sp>
      <p:sp>
        <p:nvSpPr>
          <p:cNvPr id="3" name="Subtitle 2"/>
          <p:cNvSpPr>
            <a:spLocks noGrp="1"/>
          </p:cNvSpPr>
          <p:nvPr>
            <p:ph type="subTitle" idx="1"/>
          </p:nvPr>
        </p:nvSpPr>
        <p:spPr/>
        <p:txBody>
          <a:bodyPr/>
          <a:lstStyle/>
          <a:p>
            <a:r>
              <a:rPr lang="en-GB" dirty="0"/>
              <a:t>C</a:t>
            </a:r>
            <a:r>
              <a:rPr lang="en-GB" dirty="0" smtClean="0"/>
              <a:t>: Changing me</a:t>
            </a:r>
            <a:endParaRPr lang="en-GB" dirty="0"/>
          </a:p>
        </p:txBody>
      </p:sp>
    </p:spTree>
    <p:extLst>
      <p:ext uri="{BB962C8B-B14F-4D97-AF65-F5344CB8AC3E}">
        <p14:creationId xmlns:p14="http://schemas.microsoft.com/office/powerpoint/2010/main" val="341421140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itle 1"/>
          <p:cNvSpPr>
            <a:spLocks noGrp="1"/>
          </p:cNvSpPr>
          <p:nvPr>
            <p:ph type="title"/>
          </p:nvPr>
        </p:nvSpPr>
        <p:spPr>
          <a:xfrm>
            <a:off x="98425" y="274638"/>
            <a:ext cx="12093575" cy="1143000"/>
          </a:xfrm>
        </p:spPr>
        <p:txBody>
          <a:bodyPr/>
          <a:lstStyle/>
          <a:p>
            <a:r>
              <a:rPr lang="en-GB" altLang="en-US" smtClean="0">
                <a:ea typeface="ヒラギノ角ゴ Pro W3" charset="-128"/>
              </a:rPr>
              <a:t>Recap Binfield Golden rules and Extra golden rules</a:t>
            </a:r>
          </a:p>
        </p:txBody>
      </p:sp>
      <p:pic>
        <p:nvPicPr>
          <p:cNvPr id="3075"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1573213" y="1103313"/>
            <a:ext cx="8780462" cy="5613400"/>
          </a:xfrm>
        </p:spPr>
      </p:pic>
    </p:spTree>
    <p:extLst>
      <p:ext uri="{BB962C8B-B14F-4D97-AF65-F5344CB8AC3E}">
        <p14:creationId xmlns:p14="http://schemas.microsoft.com/office/powerpoint/2010/main" val="381255428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le 1"/>
          <p:cNvSpPr>
            <a:spLocks noGrp="1"/>
          </p:cNvSpPr>
          <p:nvPr>
            <p:ph type="title"/>
          </p:nvPr>
        </p:nvSpPr>
        <p:spPr/>
        <p:txBody>
          <a:bodyPr/>
          <a:lstStyle/>
          <a:p>
            <a:endParaRPr lang="en-GB" altLang="en-US" smtClean="0">
              <a:ea typeface="ヒラギノ角ゴ Pro W3" charset="-128"/>
            </a:endParaRPr>
          </a:p>
        </p:txBody>
      </p:sp>
      <p:pic>
        <p:nvPicPr>
          <p:cNvPr id="4099"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1712913" y="361950"/>
            <a:ext cx="9210675" cy="6200775"/>
          </a:xfrm>
        </p:spPr>
      </p:pic>
    </p:spTree>
    <p:extLst>
      <p:ext uri="{BB962C8B-B14F-4D97-AF65-F5344CB8AC3E}">
        <p14:creationId xmlns:p14="http://schemas.microsoft.com/office/powerpoint/2010/main" val="295609596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Connect us: Game – Find your pair</a:t>
            </a:r>
            <a:endParaRPr lang="en-GB" dirty="0"/>
          </a:p>
        </p:txBody>
      </p:sp>
      <p:pic>
        <p:nvPicPr>
          <p:cNvPr id="4" name="Content Placeholder 3"/>
          <p:cNvPicPr>
            <a:picLocks noGrp="1" noChangeAspect="1"/>
          </p:cNvPicPr>
          <p:nvPr>
            <p:ph idx="1"/>
          </p:nvPr>
        </p:nvPicPr>
        <p:blipFill>
          <a:blip r:embed="rId2"/>
          <a:stretch>
            <a:fillRect/>
          </a:stretch>
        </p:blipFill>
        <p:spPr>
          <a:xfrm>
            <a:off x="1224315" y="1624263"/>
            <a:ext cx="3111660" cy="4273770"/>
          </a:xfrm>
          <a:prstGeom prst="rect">
            <a:avLst/>
          </a:prstGeom>
        </p:spPr>
      </p:pic>
      <p:sp>
        <p:nvSpPr>
          <p:cNvPr id="5" name="TextBox 4"/>
          <p:cNvSpPr txBox="1"/>
          <p:nvPr/>
        </p:nvSpPr>
        <p:spPr>
          <a:xfrm>
            <a:off x="4821382" y="1930400"/>
            <a:ext cx="6532418" cy="1569660"/>
          </a:xfrm>
          <a:prstGeom prst="rect">
            <a:avLst/>
          </a:prstGeom>
          <a:noFill/>
        </p:spPr>
        <p:txBody>
          <a:bodyPr wrap="square" rtlCol="0">
            <a:spAutoFit/>
          </a:bodyPr>
          <a:lstStyle/>
          <a:p>
            <a:pPr algn="ctr"/>
            <a:r>
              <a:rPr lang="en-GB" sz="3200" dirty="0" smtClean="0"/>
              <a:t>Each of you will be given a card. An adult, or baby version of the same animal. Find your pair! </a:t>
            </a:r>
            <a:endParaRPr lang="en-GB" sz="3200" dirty="0"/>
          </a:p>
        </p:txBody>
      </p:sp>
    </p:spTree>
    <p:extLst>
      <p:ext uri="{BB962C8B-B14F-4D97-AF65-F5344CB8AC3E}">
        <p14:creationId xmlns:p14="http://schemas.microsoft.com/office/powerpoint/2010/main" val="235925900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Calm me: </a:t>
            </a:r>
            <a:endParaRPr lang="en-GB" dirty="0"/>
          </a:p>
        </p:txBody>
      </p:sp>
      <p:sp>
        <p:nvSpPr>
          <p:cNvPr id="3" name="Content Placeholder 2"/>
          <p:cNvSpPr>
            <a:spLocks noGrp="1"/>
          </p:cNvSpPr>
          <p:nvPr>
            <p:ph idx="1"/>
          </p:nvPr>
        </p:nvSpPr>
        <p:spPr/>
        <p:txBody>
          <a:bodyPr/>
          <a:lstStyle/>
          <a:p>
            <a:endParaRPr lang="en-GB" dirty="0"/>
          </a:p>
        </p:txBody>
      </p:sp>
      <p:pic>
        <p:nvPicPr>
          <p:cNvPr id="4" name="Picture 3"/>
          <p:cNvPicPr>
            <a:picLocks noChangeAspect="1"/>
          </p:cNvPicPr>
          <p:nvPr/>
        </p:nvPicPr>
        <p:blipFill>
          <a:blip r:embed="rId2"/>
          <a:stretch>
            <a:fillRect/>
          </a:stretch>
        </p:blipFill>
        <p:spPr>
          <a:xfrm>
            <a:off x="3231739" y="-1"/>
            <a:ext cx="5764479" cy="6159095"/>
          </a:xfrm>
          <a:prstGeom prst="rect">
            <a:avLst/>
          </a:prstGeom>
        </p:spPr>
      </p:pic>
    </p:spTree>
    <p:extLst>
      <p:ext uri="{BB962C8B-B14F-4D97-AF65-F5344CB8AC3E}">
        <p14:creationId xmlns:p14="http://schemas.microsoft.com/office/powerpoint/2010/main" val="172964646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B030CEE-72CC-014D-A2F2-69C30CADDC60}"/>
              </a:ext>
            </a:extLst>
          </p:cNvPr>
          <p:cNvPicPr>
            <a:picLocks noChangeAspect="1"/>
          </p:cNvPicPr>
          <p:nvPr/>
        </p:nvPicPr>
        <p:blipFill>
          <a:blip r:embed="rId3"/>
          <a:stretch>
            <a:fillRect/>
          </a:stretch>
        </p:blipFill>
        <p:spPr>
          <a:xfrm>
            <a:off x="1243533" y="0"/>
            <a:ext cx="9704934" cy="6858000"/>
          </a:xfrm>
          <a:prstGeom prst="rect">
            <a:avLst/>
          </a:prstGeom>
        </p:spPr>
      </p:pic>
    </p:spTree>
    <p:extLst>
      <p:ext uri="{BB962C8B-B14F-4D97-AF65-F5344CB8AC3E}">
        <p14:creationId xmlns:p14="http://schemas.microsoft.com/office/powerpoint/2010/main" val="28718175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235239"/>
          </a:xfrm>
        </p:spPr>
        <p:txBody>
          <a:bodyPr>
            <a:normAutofit fontScale="90000"/>
          </a:bodyPr>
          <a:lstStyle/>
          <a:p>
            <a:r>
              <a:rPr lang="en-GB" dirty="0" smtClean="0"/>
              <a:t>Tell me/Show me: </a:t>
            </a:r>
            <a:endParaRPr lang="en-GB" dirty="0"/>
          </a:p>
        </p:txBody>
      </p:sp>
      <p:sp>
        <p:nvSpPr>
          <p:cNvPr id="3" name="Content Placeholder 2"/>
          <p:cNvSpPr>
            <a:spLocks noGrp="1"/>
          </p:cNvSpPr>
          <p:nvPr>
            <p:ph idx="1"/>
          </p:nvPr>
        </p:nvSpPr>
        <p:spPr>
          <a:xfrm>
            <a:off x="838200" y="365125"/>
            <a:ext cx="10515600" cy="5811838"/>
          </a:xfrm>
        </p:spPr>
        <p:txBody>
          <a:bodyPr>
            <a:normAutofit/>
          </a:bodyPr>
          <a:lstStyle/>
          <a:p>
            <a:endParaRPr lang="en-GB" dirty="0"/>
          </a:p>
          <a:p>
            <a:pPr marL="0" indent="0">
              <a:buNone/>
            </a:pPr>
            <a:r>
              <a:rPr lang="en-GB" dirty="0" smtClean="0"/>
              <a:t>How does the frogspawn </a:t>
            </a:r>
            <a:r>
              <a:rPr lang="en-GB" dirty="0"/>
              <a:t>turns into the frog. What do they think happens and in what order? </a:t>
            </a:r>
            <a:endParaRPr lang="en-GB" dirty="0" smtClean="0"/>
          </a:p>
          <a:p>
            <a:pPr marL="0" indent="0">
              <a:buNone/>
            </a:pPr>
            <a:r>
              <a:rPr lang="en-GB" dirty="0">
                <a:hlinkClick r:id="rId2"/>
              </a:rPr>
              <a:t>LIFECYCLE OF AN AMPHIBIAN (FROG) </a:t>
            </a:r>
            <a:r>
              <a:rPr lang="en-GB" dirty="0" smtClean="0">
                <a:hlinkClick r:id="rId2"/>
              </a:rPr>
              <a:t>– YouTube</a:t>
            </a:r>
            <a:endParaRPr lang="en-GB" dirty="0" smtClean="0"/>
          </a:p>
          <a:p>
            <a:pPr marL="0" indent="0">
              <a:buNone/>
            </a:pPr>
            <a:endParaRPr lang="en-GB" dirty="0"/>
          </a:p>
          <a:p>
            <a:pPr marL="0" indent="0">
              <a:buNone/>
            </a:pPr>
            <a:r>
              <a:rPr lang="en-GB" dirty="0"/>
              <a:t>Show the children a series of photos of yourself in sequence from a baby to adult. As you show the photos explain that everyone starts as baby and goes through different stages of growth. Also explain that not everybody grows at the same rate because our bodies are all unique. </a:t>
            </a:r>
          </a:p>
          <a:p>
            <a:pPr marL="0" indent="0">
              <a:buNone/>
            </a:pPr>
            <a:r>
              <a:rPr lang="en-GB" dirty="0"/>
              <a:t>Reinforce the stages of growth and change by muddling up the sequence of photographs and invite two children to come into the circle and put them in the right order explaining as they go. 	</a:t>
            </a:r>
          </a:p>
          <a:p>
            <a:pPr marL="0" indent="0">
              <a:buNone/>
            </a:pPr>
            <a:endParaRPr lang="en-GB" dirty="0"/>
          </a:p>
        </p:txBody>
      </p:sp>
    </p:spTree>
    <p:extLst>
      <p:ext uri="{BB962C8B-B14F-4D97-AF65-F5344CB8AC3E}">
        <p14:creationId xmlns:p14="http://schemas.microsoft.com/office/powerpoint/2010/main" val="262899906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539538"/>
            <a:ext cx="10515600" cy="512330"/>
          </a:xfrm>
        </p:spPr>
        <p:txBody>
          <a:bodyPr>
            <a:noAutofit/>
          </a:bodyPr>
          <a:lstStyle/>
          <a:p>
            <a:r>
              <a:rPr lang="en-GB" sz="2800" dirty="0" smtClean="0"/>
              <a:t>Let me Learn: Task</a:t>
            </a:r>
            <a:r>
              <a:rPr lang="en-GB" sz="2800" dirty="0"/>
              <a:t/>
            </a:r>
            <a:br>
              <a:rPr lang="en-GB" sz="2800" dirty="0"/>
            </a:br>
            <a:r>
              <a:rPr lang="en-GB" sz="2800" dirty="0"/>
              <a:t>Introduce the concept of ‘Life cycle’ and explain that this means growing from birth to adulthood. </a:t>
            </a:r>
            <a:r>
              <a:rPr lang="en-GB" sz="2800" dirty="0" smtClean="0"/>
              <a:t/>
            </a:r>
            <a:br>
              <a:rPr lang="en-GB" sz="2800" dirty="0" smtClean="0"/>
            </a:br>
            <a:endParaRPr lang="en-GB" sz="2800" dirty="0"/>
          </a:p>
        </p:txBody>
      </p:sp>
      <p:sp>
        <p:nvSpPr>
          <p:cNvPr id="3" name="Content Placeholder 2"/>
          <p:cNvSpPr>
            <a:spLocks noGrp="1"/>
          </p:cNvSpPr>
          <p:nvPr>
            <p:ph idx="1"/>
          </p:nvPr>
        </p:nvSpPr>
        <p:spPr>
          <a:xfrm>
            <a:off x="838200" y="1265382"/>
            <a:ext cx="10515600" cy="4911581"/>
          </a:xfrm>
        </p:spPr>
        <p:txBody>
          <a:bodyPr/>
          <a:lstStyle/>
          <a:p>
            <a:pPr marL="0" indent="0">
              <a:buNone/>
            </a:pPr>
            <a:r>
              <a:rPr lang="en-GB" dirty="0" smtClean="0"/>
              <a:t>Order the set of life cycle cards you are given from ‘baby’ to ‘adult’ </a:t>
            </a:r>
            <a:endParaRPr lang="en-GB" dirty="0"/>
          </a:p>
        </p:txBody>
      </p:sp>
      <p:pic>
        <p:nvPicPr>
          <p:cNvPr id="4" name="Picture 3"/>
          <p:cNvPicPr>
            <a:picLocks noChangeAspect="1"/>
          </p:cNvPicPr>
          <p:nvPr/>
        </p:nvPicPr>
        <p:blipFill>
          <a:blip r:embed="rId2"/>
          <a:stretch>
            <a:fillRect/>
          </a:stretch>
        </p:blipFill>
        <p:spPr>
          <a:xfrm>
            <a:off x="4072291" y="1731735"/>
            <a:ext cx="3612364" cy="5171072"/>
          </a:xfrm>
          <a:prstGeom prst="rect">
            <a:avLst/>
          </a:prstGeom>
        </p:spPr>
      </p:pic>
    </p:spTree>
    <p:extLst>
      <p:ext uri="{BB962C8B-B14F-4D97-AF65-F5344CB8AC3E}">
        <p14:creationId xmlns:p14="http://schemas.microsoft.com/office/powerpoint/2010/main" val="143388325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6C4E30DE-3313-EB41-83DA-67CDD0EE999A}"/>
              </a:ext>
            </a:extLst>
          </p:cNvPr>
          <p:cNvPicPr>
            <a:picLocks noChangeAspect="1"/>
          </p:cNvPicPr>
          <p:nvPr/>
        </p:nvPicPr>
        <p:blipFill>
          <a:blip r:embed="rId3"/>
          <a:stretch>
            <a:fillRect/>
          </a:stretch>
        </p:blipFill>
        <p:spPr>
          <a:xfrm>
            <a:off x="654049" y="1322389"/>
            <a:ext cx="10621488" cy="4320000"/>
          </a:xfrm>
          <a:prstGeom prst="rect">
            <a:avLst/>
          </a:prstGeom>
        </p:spPr>
      </p:pic>
    </p:spTree>
    <p:extLst>
      <p:ext uri="{BB962C8B-B14F-4D97-AF65-F5344CB8AC3E}">
        <p14:creationId xmlns:p14="http://schemas.microsoft.com/office/powerpoint/2010/main" val="10173777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55</TotalTime>
  <Words>190</Words>
  <Application>Microsoft Office PowerPoint</Application>
  <PresentationFormat>Widescreen</PresentationFormat>
  <Paragraphs>15</Paragraphs>
  <Slides>9</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9</vt:i4>
      </vt:variant>
    </vt:vector>
  </HeadingPairs>
  <TitlesOfParts>
    <vt:vector size="14" baseType="lpstr">
      <vt:lpstr>Arial</vt:lpstr>
      <vt:lpstr>Calibri</vt:lpstr>
      <vt:lpstr>Calibri Light</vt:lpstr>
      <vt:lpstr>ヒラギノ角ゴ Pro W3</vt:lpstr>
      <vt:lpstr>Office Theme</vt:lpstr>
      <vt:lpstr> LO: I can start to understand the life cycles of animals and humans.  I understand that changes happen as we grow and that this is OK. </vt:lpstr>
      <vt:lpstr>Recap Binfield Golden rules and Extra golden rules</vt:lpstr>
      <vt:lpstr>PowerPoint Presentation</vt:lpstr>
      <vt:lpstr>Connect us: Game – Find your pair</vt:lpstr>
      <vt:lpstr>Calm me: </vt:lpstr>
      <vt:lpstr>PowerPoint Presentation</vt:lpstr>
      <vt:lpstr>Tell me/Show me: </vt:lpstr>
      <vt:lpstr>Let me Learn: Task Introduce the concept of ‘Life cycle’ and explain that this means growing from birth to adulthood.  </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Andrea Todd</dc:creator>
  <cp:lastModifiedBy>Sophie Corah</cp:lastModifiedBy>
  <cp:revision>13</cp:revision>
  <cp:lastPrinted>2019-02-18T11:22:55Z</cp:lastPrinted>
  <dcterms:created xsi:type="dcterms:W3CDTF">2018-08-01T14:47:16Z</dcterms:created>
  <dcterms:modified xsi:type="dcterms:W3CDTF">2021-05-23T19:54:15Z</dcterms:modified>
</cp:coreProperties>
</file>