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7" r:id="rId6"/>
    <p:sldMasterId id="2147483679" r:id="rId7"/>
    <p:sldMasterId id="2147483682" r:id="rId8"/>
  </p:sldMasterIdLst>
  <p:notesMasterIdLst>
    <p:notesMasterId r:id="rId15"/>
  </p:notesMasterIdLst>
  <p:sldIdLst>
    <p:sldId id="296" r:id="rId9"/>
    <p:sldId id="312" r:id="rId10"/>
    <p:sldId id="297" r:id="rId11"/>
    <p:sldId id="314" r:id="rId12"/>
    <p:sldId id="304" r:id="rId13"/>
    <p:sldId id="316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9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25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34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33.png"/><Relationship Id="rId11" Type="http://schemas.openxmlformats.org/officeDocument/2006/relationships/image" Target="../media/image15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0577" y="236818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968128" y="2407158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776546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568546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360545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142620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4916397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5523546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4735448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395716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315287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2358098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157461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2851774" y="378991"/>
            <a:ext cx="11144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r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>
            <a:endCxn id="50" idx="0"/>
          </p:cNvCxnSpPr>
          <p:nvPr/>
        </p:nvCxnSpPr>
        <p:spPr>
          <a:xfrm>
            <a:off x="923563" y="3122036"/>
            <a:ext cx="5561325" cy="291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80124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84190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04675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95499" y="3152532"/>
            <a:ext cx="63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925022" y="3152532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63678" y="3152532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81776" y="3152532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1056898" y="5279076"/>
            <a:ext cx="525939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419525" y="527907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145506" y="5279076"/>
            <a:ext cx="559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39872" y="5279076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9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8528" y="5279076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496626" y="5279076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315607" y="5279076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120414" y="5279076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56898" y="2091253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898" y="2091253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673626" y="4056350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626" y="4056350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6118814" y="3151181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10481" y="5292123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03041" y="917425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605885" y="10601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5752437" y="2808918"/>
            <a:ext cx="655237" cy="429565"/>
            <a:chOff x="7254233" y="3521405"/>
            <a:chExt cx="655237" cy="429565"/>
          </a:xfrm>
        </p:grpSpPr>
        <p:cxnSp>
          <p:nvCxnSpPr>
            <p:cNvPr id="58" name="Straight Arrow Connector 57"/>
            <p:cNvCxnSpPr/>
            <p:nvPr/>
          </p:nvCxnSpPr>
          <p:spPr>
            <a:xfrm flipV="1">
              <a:off x="7254233" y="3521405"/>
              <a:ext cx="655237" cy="1351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7433136" y="3581638"/>
              <a:ext cx="434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accent1">
                      <a:lumMod val="75000"/>
                    </a:schemeClr>
                  </a:solidFill>
                </a:rPr>
                <a:t>1</a:t>
              </a:r>
            </a:p>
          </p:txBody>
        </p:sp>
      </p:grpSp>
      <p:sp>
        <p:nvSpPr>
          <p:cNvPr id="60" name="Oval 59"/>
          <p:cNvSpPr/>
          <p:nvPr/>
        </p:nvSpPr>
        <p:spPr>
          <a:xfrm>
            <a:off x="1344003" y="5279076"/>
            <a:ext cx="444137" cy="476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" name="Picture 60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32390" y="2024276"/>
            <a:ext cx="1232700" cy="1885402"/>
          </a:xfrm>
          <a:prstGeom prst="rect">
            <a:avLst/>
          </a:prstGeom>
        </p:spPr>
      </p:pic>
      <p:pic>
        <p:nvPicPr>
          <p:cNvPr id="62" name="Picture 61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247" y="4146648"/>
            <a:ext cx="1325711" cy="9682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7777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7" grpId="0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  <p:bldP spid="50" grpId="0"/>
      <p:bldP spid="51" grpId="0"/>
      <p:bldP spid="56" grpId="0"/>
      <p:bldP spid="56" grpId="1"/>
      <p:bldP spid="6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29918"/>
                <a:ext cx="7625490" cy="69865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Here are 13 cakes.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shared equally between 4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3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r 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29918"/>
                <a:ext cx="7625490" cy="6986528"/>
              </a:xfrm>
              <a:prstGeom prst="rect">
                <a:avLst/>
              </a:prstGeom>
              <a:blipFill>
                <a:blip r:embed="rId5"/>
                <a:stretch>
                  <a:fillRect l="-1679" t="-7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276" y="3750360"/>
            <a:ext cx="1841242" cy="7070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1" y="3728919"/>
            <a:ext cx="1841242" cy="70708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662" y="3736796"/>
            <a:ext cx="1841242" cy="70708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904" y="3728919"/>
            <a:ext cx="1841242" cy="70708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202512"/>
            <a:ext cx="983593" cy="89761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183853"/>
            <a:ext cx="966398" cy="89761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277245"/>
            <a:ext cx="1062693" cy="80131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246293"/>
            <a:ext cx="1052376" cy="83227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1897860"/>
            <a:ext cx="1011106" cy="80131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843976"/>
            <a:ext cx="1011106" cy="89761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1981798"/>
            <a:ext cx="1062693" cy="80131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1950846"/>
            <a:ext cx="1052376" cy="8322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180949"/>
            <a:ext cx="1011106" cy="89761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888406"/>
            <a:ext cx="966398" cy="89761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1907065"/>
            <a:ext cx="983593" cy="89761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221242"/>
            <a:ext cx="1011106" cy="80131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465" y="1202511"/>
            <a:ext cx="983593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061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44982 0.33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83" y="168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08334 0.325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162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25677 0.243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217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12691 0.237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17639 0.3326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9" y="1662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37864 0.2129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4" y="106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14791 0.323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96" y="1618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05173 0.230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0.18646 0.359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798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0.02656 0.2451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1224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-0.34757 0.3453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726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14358 0.2439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87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091" y="31823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8935" y="33250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16382" y="364947"/>
                <a:ext cx="386012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  <m:r>
                      <a:rPr kumimoji="0" lang="en-GB" sz="4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      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6 r 1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2" y="364947"/>
                <a:ext cx="3860121" cy="707886"/>
              </a:xfrm>
              <a:prstGeom prst="rect">
                <a:avLst/>
              </a:prstGeom>
              <a:blipFill>
                <a:blip r:embed="rId6"/>
                <a:stretch>
                  <a:fillRect l="-5687" t="-15517" r="-1896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064726" y="395118"/>
            <a:ext cx="757646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307015"/>
            <a:ext cx="983593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288356"/>
            <a:ext cx="966398" cy="8976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381748"/>
            <a:ext cx="1062693" cy="8013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350796"/>
            <a:ext cx="1052376" cy="8322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2002363"/>
            <a:ext cx="1011106" cy="8013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948479"/>
            <a:ext cx="1011106" cy="8976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2086301"/>
            <a:ext cx="1062693" cy="8013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2055349"/>
            <a:ext cx="1052376" cy="8322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285452"/>
            <a:ext cx="1011106" cy="8976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992909"/>
            <a:ext cx="966398" cy="8976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2011568"/>
            <a:ext cx="983593" cy="897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325745"/>
            <a:ext cx="1011106" cy="8013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465" y="1318123"/>
            <a:ext cx="983593" cy="897615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1345619" y="1350796"/>
            <a:ext cx="2377295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3732558" y="1359858"/>
            <a:ext cx="2192103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221373" y="395118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811611" y="3132137"/>
                <a:ext cx="386012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  <m:r>
                      <a:rPr kumimoji="0" lang="en-GB" sz="4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      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r 3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611" y="3132137"/>
                <a:ext cx="3860121" cy="707886"/>
              </a:xfrm>
              <a:prstGeom prst="rect">
                <a:avLst/>
              </a:prstGeom>
              <a:blipFill>
                <a:blip r:embed="rId13"/>
                <a:stretch>
                  <a:fillRect l="-5529" t="-15517" r="-205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2059955" y="3162308"/>
            <a:ext cx="757646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216602" y="3162308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438" y="4199916"/>
            <a:ext cx="983593" cy="89761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845" y="4181257"/>
            <a:ext cx="966398" cy="897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35" y="4274649"/>
            <a:ext cx="1062693" cy="8013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4243697"/>
            <a:ext cx="1052376" cy="83227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979" y="4895264"/>
            <a:ext cx="1011106" cy="8013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791" y="4841380"/>
            <a:ext cx="1011106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877" y="4979202"/>
            <a:ext cx="1062693" cy="8013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167" y="4948250"/>
            <a:ext cx="1052376" cy="83227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289" y="4178353"/>
            <a:ext cx="1011106" cy="89761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15" y="4885810"/>
            <a:ext cx="966398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447" y="4904469"/>
            <a:ext cx="983593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527" y="4218646"/>
            <a:ext cx="1011106" cy="80131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618" y="4211024"/>
            <a:ext cx="983593" cy="897615"/>
          </a:xfrm>
          <a:prstGeom prst="rect">
            <a:avLst/>
          </a:prstGeom>
        </p:spPr>
      </p:pic>
      <p:sp>
        <p:nvSpPr>
          <p:cNvPr id="41" name="Rounded Rectangle 40"/>
          <p:cNvSpPr/>
          <p:nvPr/>
        </p:nvSpPr>
        <p:spPr>
          <a:xfrm>
            <a:off x="1508278" y="4243697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2273245" y="4242371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3045703" y="4252759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3817885" y="4265189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4573728" y="4290246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0.12743 -0.0004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0.13455 0.00046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13298 -0.00232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49" y="-116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0.12743 -0.00046 " pathEditMode="relative" rAng="0" ptsTypes="AA">
                                      <p:cBhvr>
                                        <p:cTn id="1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 animBg="1"/>
      <p:bldP spid="21" grpId="0" animBg="1"/>
      <p:bldP spid="22" grpId="0"/>
      <p:bldP spid="23" grpId="0"/>
      <p:bldP spid="24" grpId="0" animBg="1"/>
      <p:bldP spid="25" grpId="0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58735" y="2111177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793110" y="9180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226068" y="9180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1378359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675" y="861508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271" y="861508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3867" y="861508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6463" y="861508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059" y="861508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1655" y="861508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251" y="861508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271" y="1378358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867" y="1378357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9BA6EE9-9A34-4619-806C-BD8AC0DDE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400170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FFA42E7-C2D7-4128-8CDF-8F24BB0F4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400169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DF61056-CC01-4664-B330-A9260FC74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400170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42C63BB-AF0B-40DC-BB66-C8427B714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40017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1C6A389-D0B9-4EC1-99D5-F582C754C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400168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6DD07B7-A354-4C06-9C8A-27645A4FD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89391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9848B79-DE89-4179-BE3F-7E2735A2B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89391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650D26B-114F-4762-AC4E-77668EBC8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893919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9576113-49E7-4D94-A218-FDD1D265A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893919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EF37825-735A-44FF-BE6D-3ACABEDD3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893917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3690386" y="9180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remainder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540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3038 0.28033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1400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8524 0.39584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97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4027 0.50463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25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42413 0.28125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15" y="140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47969 0.39584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979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3472 0.50348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6" y="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14427 0.34398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19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4636 0.3882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9398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14722 0.4293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2145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427 0.34491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4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4566 0.3882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39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74 0.43032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2150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14444 0.34445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2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1467 0.38912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1944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14965 0.4291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2145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14566 0.34491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724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14566 0.38912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44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0035 0.57084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7.6|3.4|3.2|1.9|0.9|0.9|0.5|0.4|0.3|0.4|0.4|0.4|0.6|0.5|0.7|3.6|15.9|6.6|0.7|0.5|0.5|0.3|0.5|0.3|0.5|0.4|0.5|0.3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4.1|2.2|4.6|3.3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5.8|11.1|12.3|9.5|8.2|9.8|2.4|5|8.4|7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6.1|16.1|12.1|5.4|7.6|7|1.6|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B3BB6B8-C179-4024-BDEB-948947EC95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13415</TotalTime>
  <Words>86</Words>
  <Application>Microsoft Office PowerPoint</Application>
  <PresentationFormat>On-screen Show (4:3)</PresentationFormat>
  <Paragraphs>46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6</vt:i4>
      </vt:variant>
    </vt:vector>
  </HeadingPairs>
  <TitlesOfParts>
    <vt:vector size="1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243</cp:revision>
  <dcterms:created xsi:type="dcterms:W3CDTF">2019-07-05T11:02:13Z</dcterms:created>
  <dcterms:modified xsi:type="dcterms:W3CDTF">2021-03-13T15:19:43Z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