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4"/>
  </p:sldMasterIdLst>
  <p:sldIdLst>
    <p:sldId id="256" r:id="rId5"/>
    <p:sldId id="258" r:id="rId6"/>
    <p:sldId id="264" r:id="rId7"/>
    <p:sldId id="269" r:id="rId8"/>
    <p:sldId id="270" r:id="rId9"/>
    <p:sldId id="27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4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1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5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5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12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11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62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80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52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18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35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87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33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30" y="-776177"/>
            <a:ext cx="10843544" cy="3352800"/>
          </a:xfrm>
        </p:spPr>
        <p:txBody>
          <a:bodyPr/>
          <a:lstStyle/>
          <a:p>
            <a:r>
              <a:rPr lang="en-GB" dirty="0" smtClean="0"/>
              <a:t>Monda</a:t>
            </a:r>
            <a:r>
              <a:rPr lang="en-GB" dirty="0" smtClean="0"/>
              <a:t>y 17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January 2022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sz="6900" dirty="0"/>
              <a:t>L.O: </a:t>
            </a:r>
            <a:r>
              <a:rPr lang="en-GB" sz="6900" dirty="0" smtClean="0"/>
              <a:t>To understand texts</a:t>
            </a:r>
            <a:endParaRPr lang="en-GB" sz="6900" dirty="0">
              <a:cs typeface="Calibri Light"/>
            </a:endParaRPr>
          </a:p>
          <a:p>
            <a:r>
              <a:rPr lang="en-GB" sz="6900" dirty="0"/>
              <a:t>C: The Iron </a:t>
            </a:r>
            <a:r>
              <a:rPr lang="en-GB" sz="6900" dirty="0" smtClean="0"/>
              <a:t>Man- inferring emotions.</a:t>
            </a:r>
            <a:r>
              <a:rPr lang="en-GB" sz="4400" dirty="0"/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5633" y="0"/>
            <a:ext cx="10772775" cy="1658198"/>
          </a:xfrm>
        </p:spPr>
        <p:txBody>
          <a:bodyPr/>
          <a:lstStyle/>
          <a:p>
            <a:r>
              <a:rPr lang="en-GB" dirty="0"/>
              <a:t>Fastest Finger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328" y="5254611"/>
            <a:ext cx="11219343" cy="3766185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Let’s play our fastest finger game!</a:t>
            </a:r>
            <a:endParaRPr lang="en-GB" sz="8800" u="sng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pic>
        <p:nvPicPr>
          <p:cNvPr id="5122" name="Picture 2" descr="Fastest Finger First Game , Free Transparent Clipart - ClipartKey">
            <a:extLst>
              <a:ext uri="{FF2B5EF4-FFF2-40B4-BE49-F238E27FC236}">
                <a16:creationId xmlns:a16="http://schemas.microsoft.com/office/drawing/2014/main" id="{96976744-90CF-45BA-93BC-5458A8FD4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595" y="1410142"/>
            <a:ext cx="7443249" cy="336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: p.21-25 “his feet will have left tracks in the earth”.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Iron Man 17.1.202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4425" y="4146414"/>
            <a:ext cx="2016991" cy="1361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1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Inference Iggy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r>
              <a:rPr lang="en-GB" sz="5400" dirty="0"/>
              <a:t>Today we are going to infer a character’s emotions. </a:t>
            </a:r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chemeClr val="tx1"/>
                </a:solidFill>
              </a:rPr>
              <a:t>We are going to try and get in their shoes!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0CE3B0-FB31-42A5-B4E3-BA4AFFA09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4834" y="75732"/>
            <a:ext cx="5487166" cy="670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Inference Iggy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3" y="1349854"/>
            <a:ext cx="11648188" cy="4721337"/>
          </a:xfrm>
        </p:spPr>
        <p:txBody>
          <a:bodyPr>
            <a:normAutofit lnSpcReduction="10000"/>
          </a:bodyPr>
          <a:lstStyle/>
          <a:p>
            <a:r>
              <a:rPr lang="en-GB" sz="5400" dirty="0">
                <a:solidFill>
                  <a:schemeClr val="tx1"/>
                </a:solidFill>
              </a:rPr>
              <a:t>We are going to role play!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chemeClr val="tx1"/>
                </a:solidFill>
              </a:rPr>
              <a:t>Imagine you are Hogarth or Hogarth’s Dad. 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rgbClr val="00B050"/>
                </a:solidFill>
              </a:rPr>
              <a:t>How are you feeling? Why? 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0CE3B0-FB31-42A5-B4E3-BA4AFFA09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8737" y="96997"/>
            <a:ext cx="1463749" cy="178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98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Inference Iggy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3" y="1349854"/>
            <a:ext cx="4970942" cy="4721337"/>
          </a:xfrm>
        </p:spPr>
        <p:txBody>
          <a:bodyPr>
            <a:normAutofit/>
          </a:bodyPr>
          <a:lstStyle/>
          <a:p>
            <a:pPr lvl="1"/>
            <a:r>
              <a:rPr lang="en-GB" sz="5400" dirty="0">
                <a:solidFill>
                  <a:schemeClr val="tx1"/>
                </a:solidFill>
              </a:rPr>
              <a:t>Let’s hotseat so we can all hear your </a:t>
            </a:r>
            <a:r>
              <a:rPr lang="en-GB" sz="5400" dirty="0">
                <a:solidFill>
                  <a:srgbClr val="00B050"/>
                </a:solidFill>
              </a:rPr>
              <a:t>amazing ideas!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0CE3B0-FB31-42A5-B4E3-BA4AFFA09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8737" y="96997"/>
            <a:ext cx="1463749" cy="1789026"/>
          </a:xfrm>
          <a:prstGeom prst="rect">
            <a:avLst/>
          </a:prstGeom>
        </p:spPr>
      </p:pic>
      <p:pic>
        <p:nvPicPr>
          <p:cNvPr id="1026" name="Picture 2" descr="Hot Clipart Chair Graphic Library Stock - Hot Seat - Png Download (#362758)  - PinClipart">
            <a:extLst>
              <a:ext uri="{FF2B5EF4-FFF2-40B4-BE49-F238E27FC236}">
                <a16:creationId xmlns:a16="http://schemas.microsoft.com/office/drawing/2014/main" id="{0936CD8D-20D5-42B8-978C-321886ED9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26" b="89970" l="1932" r="96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96182" y="1127051"/>
            <a:ext cx="5290229" cy="593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768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Inference Iggy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3" y="1349854"/>
            <a:ext cx="5768384" cy="4721337"/>
          </a:xfrm>
        </p:spPr>
        <p:txBody>
          <a:bodyPr>
            <a:normAutofit/>
          </a:bodyPr>
          <a:lstStyle/>
          <a:p>
            <a:pPr lvl="1"/>
            <a:r>
              <a:rPr lang="en-GB" sz="40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I’m </a:t>
            </a:r>
            <a:r>
              <a:rPr lang="en-GB" sz="4000" dirty="0">
                <a:solidFill>
                  <a:schemeClr val="tx1"/>
                </a:solidFill>
                <a:latin typeface="Calibri" panose="020F0502020204030204" pitchFamily="34" charset="0"/>
              </a:rPr>
              <a:t>going to take photos for your book. </a:t>
            </a:r>
          </a:p>
          <a:p>
            <a:pPr lvl="1"/>
            <a:endParaRPr lang="en-GB" sz="4000" b="0" i="0" dirty="0"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  <a:p>
            <a:pPr lvl="1"/>
            <a:r>
              <a:rPr lang="en-GB" sz="4000" dirty="0">
                <a:solidFill>
                  <a:schemeClr val="tx1"/>
                </a:solidFill>
                <a:latin typeface="Calibri" panose="020F0502020204030204" pitchFamily="34" charset="0"/>
              </a:rPr>
              <a:t>Please may you complete the </a:t>
            </a:r>
            <a:r>
              <a:rPr lang="en-GB" sz="40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Red Pen question:</a:t>
            </a:r>
          </a:p>
          <a:p>
            <a:pPr lvl="1"/>
            <a:endParaRPr lang="en-GB" sz="40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lvl="1"/>
            <a:r>
              <a:rPr lang="en-GB" sz="40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40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If I were…….. I would feel…… because…… </a:t>
            </a:r>
            <a:endParaRPr lang="en-GB" sz="48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0CE3B0-FB31-42A5-B4E3-BA4AFFA09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8737" y="96997"/>
            <a:ext cx="1463749" cy="1789026"/>
          </a:xfrm>
          <a:prstGeom prst="rect">
            <a:avLst/>
          </a:prstGeom>
        </p:spPr>
      </p:pic>
      <p:pic>
        <p:nvPicPr>
          <p:cNvPr id="1026" name="Picture 2" descr="Hot Clipart Chair Graphic Library Stock - Hot Seat - Png Download (#362758)  - PinClipart">
            <a:extLst>
              <a:ext uri="{FF2B5EF4-FFF2-40B4-BE49-F238E27FC236}">
                <a16:creationId xmlns:a16="http://schemas.microsoft.com/office/drawing/2014/main" id="{0936CD8D-20D5-42B8-978C-321886ED9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26" b="89970" l="1932" r="96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96182" y="1127051"/>
            <a:ext cx="5290229" cy="593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698982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89</TotalTime>
  <Words>128</Words>
  <Application>Microsoft Office PowerPoint</Application>
  <PresentationFormat>Widescreen</PresentationFormat>
  <Paragraphs>23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Metropolitan</vt:lpstr>
      <vt:lpstr>Monday 17th January 2022</vt:lpstr>
      <vt:lpstr>Fastest Finger Challenge!</vt:lpstr>
      <vt:lpstr>Inference Iggy Time!</vt:lpstr>
      <vt:lpstr>Inference Iggy Time!</vt:lpstr>
      <vt:lpstr>Inference Iggy Time!</vt:lpstr>
      <vt:lpstr>Inference Iggy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20</cp:revision>
  <dcterms:created xsi:type="dcterms:W3CDTF">2020-10-29T12:54:05Z</dcterms:created>
  <dcterms:modified xsi:type="dcterms:W3CDTF">2022-01-16T15:41:33Z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