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50" r:id="rId10"/>
    <p:sldMasterId id="2147483652" r:id="rId11"/>
    <p:sldMasterId id="2147483668" r:id="rId12"/>
  </p:sldMasterIdLst>
  <p:notesMasterIdLst>
    <p:notesMasterId r:id="rId21"/>
  </p:notesMasterIdLst>
  <p:sldIdLst>
    <p:sldId id="341" r:id="rId13"/>
    <p:sldId id="285" r:id="rId14"/>
    <p:sldId id="286" r:id="rId15"/>
    <p:sldId id="275" r:id="rId16"/>
    <p:sldId id="340" r:id="rId17"/>
    <p:sldId id="300" r:id="rId18"/>
    <p:sldId id="342" r:id="rId19"/>
    <p:sldId id="343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63" autoAdjust="0"/>
    <p:restoredTop sz="93613" autoAdjust="0"/>
  </p:normalViewPr>
  <p:slideViewPr>
    <p:cSldViewPr snapToGrid="0" snapToObjects="1">
      <p:cViewPr>
        <p:scale>
          <a:sx n="75" d="100"/>
          <a:sy n="75" d="100"/>
        </p:scale>
        <p:origin x="1458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4CA8F9-AA1F-44C4-8477-F311AC2F2387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F44A2C-0119-476A-816B-D6DD08C7F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538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225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05/11/2020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114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208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601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966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9050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4221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106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615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146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404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67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948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81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8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408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Y4_SP_B4_PP12.jpg">
            <a:extLst>
              <a:ext uri="{FF2B5EF4-FFF2-40B4-BE49-F238E27FC236}">
                <a16:creationId xmlns:a16="http://schemas.microsoft.com/office/drawing/2014/main" id="{B9D2563F-70BA-9949-A22B-5E49FAF2C5A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4_SP_B4_PP12.jpg">
            <a:extLst>
              <a:ext uri="{FF2B5EF4-FFF2-40B4-BE49-F238E27FC236}">
                <a16:creationId xmlns:a16="http://schemas.microsoft.com/office/drawing/2014/main" id="{9B5D0883-8957-794B-B0BA-9BFF7BC37A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21"/>
          <a:stretch/>
        </p:blipFill>
        <p:spPr>
          <a:xfrm>
            <a:off x="0" y="4661452"/>
            <a:ext cx="9144000" cy="219654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Y4_SP_B4_PP12.jpg">
            <a:extLst>
              <a:ext uri="{FF2B5EF4-FFF2-40B4-BE49-F238E27FC236}">
                <a16:creationId xmlns:a16="http://schemas.microsoft.com/office/drawing/2014/main" id="{B9D2563F-70BA-9949-A22B-5E49FAF2C5A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4_SP_B4_PP12.jpg">
            <a:extLst>
              <a:ext uri="{FF2B5EF4-FFF2-40B4-BE49-F238E27FC236}">
                <a16:creationId xmlns:a16="http://schemas.microsoft.com/office/drawing/2014/main" id="{9B5D0883-8957-794B-B0BA-9BFF7BC37A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21"/>
          <a:stretch/>
        </p:blipFill>
        <p:spPr>
          <a:xfrm>
            <a:off x="0" y="4661452"/>
            <a:ext cx="9144000" cy="219654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017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31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0.emf"/><Relationship Id="rId7" Type="http://schemas.openxmlformats.org/officeDocument/2006/relationships/image" Target="../media/image14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Relationship Id="rId9" Type="http://schemas.openxmlformats.org/officeDocument/2006/relationships/image" Target="../media/image16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3" Type="http://schemas.openxmlformats.org/officeDocument/2006/relationships/image" Target="../media/image18.emf"/><Relationship Id="rId7" Type="http://schemas.openxmlformats.org/officeDocument/2006/relationships/image" Target="../media/image22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1.emf"/><Relationship Id="rId5" Type="http://schemas.openxmlformats.org/officeDocument/2006/relationships/image" Target="../media/image20.emf"/><Relationship Id="rId4" Type="http://schemas.openxmlformats.org/officeDocument/2006/relationships/image" Target="../media/image19.emf"/><Relationship Id="rId9" Type="http://schemas.openxmlformats.org/officeDocument/2006/relationships/image" Target="../media/image24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61777711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image" Target="../media/image26.emf"/><Relationship Id="rId7" Type="http://schemas.openxmlformats.org/officeDocument/2006/relationships/image" Target="../media/image30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9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61778453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61778690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535" y="2519587"/>
            <a:ext cx="5950424" cy="1787857"/>
          </a:xfrm>
        </p:spPr>
        <p:txBody>
          <a:bodyPr>
            <a:normAutofit fontScale="90000"/>
          </a:bodyPr>
          <a:lstStyle/>
          <a:p>
            <a:r>
              <a:rPr lang="en-GB" sz="4400" dirty="0" smtClean="0"/>
              <a:t>Monday – please spend half an hour working through the Maths diagnostics on Century Tech. Then answer the flashback questions on the following slides.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560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A11D01-3DB7-8B49-B763-DFE8E49BF5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046" y="2965719"/>
            <a:ext cx="5568462" cy="86750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ECE1B00-1EEA-8E49-96C9-0F986B8AF1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328" y="1275416"/>
            <a:ext cx="7244862" cy="470095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5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A20FE4-F75A-6145-BFBA-E82C0A51AB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9448" y="3030416"/>
            <a:ext cx="996462" cy="7971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A7128F-4FBF-714E-BBCE-425CCC6322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8315" y="3030416"/>
            <a:ext cx="1137138" cy="7971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C7D948-168C-914F-A38A-3CA8C8EE64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1166" y="1291051"/>
            <a:ext cx="1418492" cy="7971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C2961E0-6FAA-A54C-B2FA-4ACD5DB850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99117" y="3970380"/>
            <a:ext cx="1922585" cy="8088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20F9DC5-F06C-BE40-AEDB-90F4476C18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9761" y="4858469"/>
            <a:ext cx="2614246" cy="7971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3593E48-C1DC-7640-8CDD-9EC733F8336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99002" y="892466"/>
            <a:ext cx="1207477" cy="7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05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5C05EC7-60A9-B548-8EAE-06B4CD737E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5920" y="2792168"/>
            <a:ext cx="1922585" cy="79716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ABA7C26-3CDA-7847-A9BE-68121C15CF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2611" y="2799124"/>
            <a:ext cx="5181600" cy="7971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8A9308B-6C07-8E4C-99FA-1C077E93FA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433" y="1275416"/>
            <a:ext cx="7244862" cy="456027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5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2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66905F-5966-498E-A0D7-CBE2F1B8FC58}"/>
              </a:ext>
            </a:extLst>
          </p:cNvPr>
          <p:cNvSpPr/>
          <p:nvPr/>
        </p:nvSpPr>
        <p:spPr>
          <a:xfrm>
            <a:off x="4846445" y="1378490"/>
            <a:ext cx="1779792" cy="546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/>
            <a:r>
              <a:rPr lang="en-GB" sz="2954" dirty="0">
                <a:solidFill>
                  <a:srgbClr val="FF0000"/>
                </a:solidFill>
                <a:latin typeface="KG Primary Penmanship" panose="02000506000000020003"/>
              </a:rPr>
              <a:t>756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5955369" y="3298710"/>
            <a:ext cx="69059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054214" y="3298710"/>
            <a:ext cx="69059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F5F45B01-80C1-9344-A8D5-344755D16F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5590" y="2788530"/>
            <a:ext cx="1922585" cy="7971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148816E-638F-5643-BAC6-D290358127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3340" y="3996670"/>
            <a:ext cx="4736123" cy="7971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02F56C6-039A-C742-9CF1-E2FE335FFE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82263" y="4332212"/>
            <a:ext cx="5662246" cy="8088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FC4C4C7-A38A-1A49-BFEE-1DEDA306C5C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72737" y="5043032"/>
            <a:ext cx="1289538" cy="8088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8BBFF75-639A-A842-ADBA-30965FC1BD4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32169" y="899912"/>
            <a:ext cx="1207477" cy="7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979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6043" y="253219"/>
            <a:ext cx="609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Tues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172377" y="464333"/>
            <a:ext cx="8971623" cy="7478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u="sng" dirty="0" smtClean="0"/>
              <a:t>Tuesday</a:t>
            </a:r>
          </a:p>
          <a:p>
            <a:r>
              <a:rPr lang="en-GB" sz="4000" u="sng" dirty="0" smtClean="0"/>
              <a:t>LO: Add and subtract 1s, 10s, 100s </a:t>
            </a:r>
          </a:p>
          <a:p>
            <a:r>
              <a:rPr lang="en-GB" sz="4000" u="sng" dirty="0" smtClean="0"/>
              <a:t>and 1000s.</a:t>
            </a:r>
          </a:p>
          <a:p>
            <a:endParaRPr lang="en-GB" sz="4000" u="sng" dirty="0"/>
          </a:p>
          <a:p>
            <a:r>
              <a:rPr lang="en-GB" sz="4000" dirty="0" smtClean="0"/>
              <a:t>Please watch the following video and then</a:t>
            </a:r>
          </a:p>
          <a:p>
            <a:r>
              <a:rPr lang="en-GB" sz="4000" dirty="0" smtClean="0"/>
              <a:t>complete Tuesday’s worksheet on </a:t>
            </a:r>
          </a:p>
          <a:p>
            <a:r>
              <a:rPr lang="en-GB" sz="4000" dirty="0" smtClean="0"/>
              <a:t>our webpage.</a:t>
            </a:r>
          </a:p>
          <a:p>
            <a:endParaRPr lang="en-GB" sz="4000" dirty="0"/>
          </a:p>
          <a:p>
            <a:r>
              <a:rPr lang="en-GB" sz="4000" dirty="0">
                <a:hlinkClick r:id="rId2"/>
              </a:rPr>
              <a:t>https://</a:t>
            </a:r>
            <a:r>
              <a:rPr lang="en-GB" sz="4000" dirty="0" smtClean="0">
                <a:hlinkClick r:id="rId2"/>
              </a:rPr>
              <a:t>vimeo.com/461777711</a:t>
            </a:r>
            <a:endParaRPr lang="en-GB" sz="4000" dirty="0" smtClean="0"/>
          </a:p>
          <a:p>
            <a:endParaRPr lang="en-GB" sz="4000" dirty="0" smtClean="0"/>
          </a:p>
          <a:p>
            <a:endParaRPr lang="en-GB" sz="4000" dirty="0" smtClean="0"/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109423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535" y="2519587"/>
            <a:ext cx="5950424" cy="1787857"/>
          </a:xfrm>
        </p:spPr>
        <p:txBody>
          <a:bodyPr>
            <a:normAutofit fontScale="90000"/>
          </a:bodyPr>
          <a:lstStyle/>
          <a:p>
            <a:r>
              <a:rPr lang="en-GB" sz="4400" dirty="0" smtClean="0"/>
              <a:t>Wednesday – please spend half an hour working through the Maths diagnostics on Century Tech. Then answer the flashback questions on the following slide.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970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592260-7B78-674E-8FB3-58AF1FC8E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190" y="2786276"/>
            <a:ext cx="5826369" cy="7971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BB52F61-9E76-3E49-B190-0E0A762468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118" y="1275416"/>
            <a:ext cx="7620000" cy="393895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5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58C31F2-9531-014B-9BDD-D7196BB88249}"/>
              </a:ext>
            </a:extLst>
          </p:cNvPr>
          <p:cNvSpPr txBox="1"/>
          <p:nvPr/>
        </p:nvSpPr>
        <p:spPr>
          <a:xfrm>
            <a:off x="4808103" y="1384903"/>
            <a:ext cx="1540086" cy="546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/>
            <a:r>
              <a:rPr lang="en-GB" sz="2954" dirty="0">
                <a:solidFill>
                  <a:srgbClr val="FF0000"/>
                </a:solidFill>
                <a:latin typeface="KG Primary Penmanship" panose="02000506000000020003" pitchFamily="2" charset="77"/>
                <a:cs typeface="Times New Roman" panose="02020603050405020304" pitchFamily="18" charset="0"/>
              </a:rPr>
              <a:t>778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5878742" y="3283163"/>
            <a:ext cx="69059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931548" y="3283163"/>
            <a:ext cx="69059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B1CA29BA-3F9F-F64E-8B2E-7450D21A42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6942" y="2779463"/>
            <a:ext cx="1055077" cy="7971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2E61DCC-FCDB-854D-AC16-803D7BE361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6505" y="2774552"/>
            <a:ext cx="1922585" cy="8088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01B355B-05A8-474F-8B89-B340531C4D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36082" y="3550268"/>
            <a:ext cx="2731477" cy="7971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5A66846-32E8-9042-83FA-0A2296C594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63029" y="4432088"/>
            <a:ext cx="1289538" cy="79716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333DCA4-EA5A-8741-9F95-82473D165C3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63820" y="876832"/>
            <a:ext cx="1207477" cy="7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030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6043" y="253219"/>
            <a:ext cx="609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Tues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172377" y="464333"/>
            <a:ext cx="8971623" cy="73558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u="sng" dirty="0" smtClean="0"/>
              <a:t>Thursday</a:t>
            </a:r>
          </a:p>
          <a:p>
            <a:r>
              <a:rPr lang="en-GB" sz="3600" u="sng" dirty="0"/>
              <a:t>LO: Add and two 3 digit numbers not crossing</a:t>
            </a:r>
          </a:p>
          <a:p>
            <a:r>
              <a:rPr lang="en-GB" sz="3600" u="sng" dirty="0"/>
              <a:t>10 or 100.</a:t>
            </a:r>
          </a:p>
          <a:p>
            <a:endParaRPr lang="en-GB" sz="4000" u="sng" dirty="0"/>
          </a:p>
          <a:p>
            <a:r>
              <a:rPr lang="en-GB" sz="4000" dirty="0" smtClean="0"/>
              <a:t>Please watch the following video and then</a:t>
            </a:r>
          </a:p>
          <a:p>
            <a:r>
              <a:rPr lang="en-GB" sz="4000" dirty="0" smtClean="0"/>
              <a:t>complete Thursday’s worksheet on </a:t>
            </a:r>
          </a:p>
          <a:p>
            <a:r>
              <a:rPr lang="en-GB" sz="4000" dirty="0" smtClean="0"/>
              <a:t>our webpage.</a:t>
            </a:r>
          </a:p>
          <a:p>
            <a:r>
              <a:rPr lang="en-GB" sz="4000" dirty="0">
                <a:hlinkClick r:id="rId2"/>
              </a:rPr>
              <a:t>https://</a:t>
            </a:r>
            <a:r>
              <a:rPr lang="en-GB" sz="4000" dirty="0" smtClean="0">
                <a:hlinkClick r:id="rId2"/>
              </a:rPr>
              <a:t>vimeo.com/461778453</a:t>
            </a:r>
            <a:endParaRPr lang="en-GB" sz="4000" dirty="0" smtClean="0"/>
          </a:p>
          <a:p>
            <a:endParaRPr lang="en-GB" sz="4000" dirty="0"/>
          </a:p>
          <a:p>
            <a:endParaRPr lang="en-GB" sz="4000" dirty="0" smtClean="0"/>
          </a:p>
          <a:p>
            <a:endParaRPr lang="en-GB" sz="4000" dirty="0" smtClean="0"/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64991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6043" y="253219"/>
            <a:ext cx="609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Tues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172377" y="464333"/>
            <a:ext cx="8971623" cy="68018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u="sng" dirty="0" smtClean="0"/>
              <a:t>Friday</a:t>
            </a:r>
          </a:p>
          <a:p>
            <a:r>
              <a:rPr lang="en-GB" sz="3600" u="sng" dirty="0"/>
              <a:t>LO: Add two 4 digit numbers – </a:t>
            </a:r>
            <a:r>
              <a:rPr lang="en-GB" sz="3600" u="sng" dirty="0" smtClean="0"/>
              <a:t>no exchange</a:t>
            </a:r>
            <a:r>
              <a:rPr lang="en-GB" sz="3600" u="sng" dirty="0"/>
              <a:t>.</a:t>
            </a:r>
          </a:p>
          <a:p>
            <a:endParaRPr lang="en-GB" sz="4000" u="sng" dirty="0"/>
          </a:p>
          <a:p>
            <a:r>
              <a:rPr lang="en-GB" sz="4000" dirty="0" smtClean="0"/>
              <a:t>Please watch the following video and then</a:t>
            </a:r>
          </a:p>
          <a:p>
            <a:r>
              <a:rPr lang="en-GB" sz="4000" dirty="0" smtClean="0"/>
              <a:t>complete Friday’s worksheet on </a:t>
            </a:r>
          </a:p>
          <a:p>
            <a:r>
              <a:rPr lang="en-GB" sz="4000" dirty="0" smtClean="0"/>
              <a:t>our webpage.</a:t>
            </a:r>
          </a:p>
          <a:p>
            <a:endParaRPr lang="en-GB" sz="4000" dirty="0"/>
          </a:p>
          <a:p>
            <a:r>
              <a:rPr lang="en-GB" sz="4000" dirty="0">
                <a:hlinkClick r:id="rId2"/>
              </a:rPr>
              <a:t>https://</a:t>
            </a:r>
            <a:r>
              <a:rPr lang="en-GB" sz="4000" dirty="0" smtClean="0">
                <a:hlinkClick r:id="rId2"/>
              </a:rPr>
              <a:t>vimeo.com/461778690</a:t>
            </a:r>
            <a:endParaRPr lang="en-GB" sz="4000" dirty="0" smtClean="0"/>
          </a:p>
          <a:p>
            <a:endParaRPr lang="en-GB" sz="4000" dirty="0" smtClean="0"/>
          </a:p>
          <a:p>
            <a:endParaRPr lang="en-GB" sz="4000" dirty="0" smtClean="0"/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5936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4619BD6-3C4E-487C-9FB6-DB6E52DE2C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BD0E53-404F-4AE4-BEB7-A2AB4567319C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2DF8C1F-E877-4A3C-9C7A-3474E0A5E8C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5184</TotalTime>
  <Words>173</Words>
  <Application>Microsoft Office PowerPoint</Application>
  <PresentationFormat>On-screen Show (4:3)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8</vt:i4>
      </vt:variant>
    </vt:vector>
  </HeadingPairs>
  <TitlesOfParts>
    <vt:vector size="23" baseType="lpstr">
      <vt:lpstr>Arial</vt:lpstr>
      <vt:lpstr>Bariol</vt:lpstr>
      <vt:lpstr>Calibri</vt:lpstr>
      <vt:lpstr>Comic Sans MS</vt:lpstr>
      <vt:lpstr>KG Primary Penmanship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Office Theme</vt:lpstr>
      <vt:lpstr>Monday – please spend half an hour working through the Maths diagnostics on Century Tech. Then answer the flashback questions on the following slides.  </vt:lpstr>
      <vt:lpstr>PowerPoint Presentation</vt:lpstr>
      <vt:lpstr>PowerPoint Presentation</vt:lpstr>
      <vt:lpstr>PowerPoint Presentation</vt:lpstr>
      <vt:lpstr>Wednesday – please spend half an hour working through the Maths diagnostics on Century Tech. Then answer the flashback questions on the following slide. 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Rachael Norman</cp:lastModifiedBy>
  <cp:revision>192</cp:revision>
  <dcterms:created xsi:type="dcterms:W3CDTF">2019-07-05T11:02:13Z</dcterms:created>
  <dcterms:modified xsi:type="dcterms:W3CDTF">2020-11-05T16:36:16Z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