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9"/>
  </p:handoutMasterIdLst>
  <p:sldIdLst>
    <p:sldId id="289" r:id="rId5"/>
    <p:sldId id="290" r:id="rId6"/>
    <p:sldId id="302" r:id="rId7"/>
    <p:sldId id="30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8" orient="horz" pos="3744" userDrawn="1">
          <p15:clr>
            <a:srgbClr val="A4A3A4"/>
          </p15:clr>
        </p15:guide>
        <p15:guide id="9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725" autoAdjust="0"/>
  </p:normalViewPr>
  <p:slideViewPr>
    <p:cSldViewPr snapToGrid="0" showGuides="1">
      <p:cViewPr varScale="1">
        <p:scale>
          <a:sx n="76" d="100"/>
          <a:sy n="76" d="100"/>
        </p:scale>
        <p:origin x="188" y="64"/>
      </p:cViewPr>
      <p:guideLst>
        <p:guide orient="horz" pos="1344"/>
        <p:guide pos="576"/>
        <p:guide orient="horz" pos="3744"/>
        <p:guide pos="3840"/>
      </p:guideLst>
    </p:cSldViewPr>
  </p:slideViewPr>
  <p:outlineViewPr>
    <p:cViewPr>
      <p:scale>
        <a:sx n="33" d="100"/>
        <a:sy n="33" d="100"/>
      </p:scale>
      <p:origin x="0" y="-59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29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5DC31D-6BBA-1E40-9A7E-1FE0A421F3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9E10C-1649-9148-9887-C4B5DF38CE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65657-3F36-724B-A332-D448C4527D30}" type="datetimeFigureOut">
              <a:t>3/21/2021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9E7DC-2FE3-FA48-929A-C3D3179E1E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40692-4B9B-A444-A85B-911AF05DE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0D8CC-6079-CB40-AF25-90B118481BE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16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2203704"/>
            <a:ext cx="64008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1981933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1066800" y="523183"/>
            <a:ext cx="100584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951305"/>
            <a:ext cx="77724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2062956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7" r:id="rId3"/>
    <p:sldLayoutId id="2147483662" r:id="rId4"/>
    <p:sldLayoutId id="2147483663" r:id="rId5"/>
    <p:sldLayoutId id="2147483664" r:id="rId6"/>
    <p:sldLayoutId id="2147483665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16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binfieldschool.sharepoint.com/:f:/s/BinfieldCofESchool/EqkbfV7cFBJMljtKoFhebs0BlkvIwKY7dUXgrMeVcyGngg?e=LpfWJi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E3D5-B129-455A-8D61-5DE355CFB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520" y="862914"/>
            <a:ext cx="8485716" cy="640080"/>
          </a:xfrm>
        </p:spPr>
        <p:txBody>
          <a:bodyPr>
            <a:noAutofit/>
          </a:bodyPr>
          <a:lstStyle/>
          <a:p>
            <a:r>
              <a:rPr lang="en-US" sz="4800" u="sng" dirty="0">
                <a:latin typeface="Twinkl Cursive Looped" panose="02000000000000000000" pitchFamily="2" charset="0"/>
              </a:rPr>
              <a:t>Thursday 25</a:t>
            </a:r>
            <a:r>
              <a:rPr lang="en-US" sz="4800" u="sng" baseline="30000" dirty="0">
                <a:latin typeface="Twinkl Cursive Looped" panose="02000000000000000000" pitchFamily="2" charset="0"/>
              </a:rPr>
              <a:t>th</a:t>
            </a:r>
            <a:r>
              <a:rPr lang="en-US" sz="4800" u="sng" dirty="0">
                <a:latin typeface="Twinkl Cursive Looped" panose="02000000000000000000" pitchFamily="2" charset="0"/>
              </a:rPr>
              <a:t> March 2021</a:t>
            </a:r>
            <a:br>
              <a:rPr lang="en-US" dirty="0">
                <a:latin typeface="+mj-lt"/>
              </a:rPr>
            </a:br>
            <a:endParaRPr lang="en-US" dirty="0"/>
          </a:p>
        </p:txBody>
      </p:sp>
      <p:pic>
        <p:nvPicPr>
          <p:cNvPr id="12" name="Graphic 11" descr="Illustration of a pencil character ">
            <a:extLst>
              <a:ext uri="{FF2B5EF4-FFF2-40B4-BE49-F238E27FC236}">
                <a16:creationId xmlns:a16="http://schemas.microsoft.com/office/drawing/2014/main" id="{937FAC84-23F1-401F-A313-68AD63D60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077964">
            <a:off x="1811563" y="4144102"/>
            <a:ext cx="1155789" cy="1971643"/>
          </a:xfrm>
          <a:prstGeom prst="rect">
            <a:avLst/>
          </a:prstGeom>
        </p:spPr>
      </p:pic>
      <p:pic>
        <p:nvPicPr>
          <p:cNvPr id="8" name="Graphic 7" descr="Illustration of a blue bag of school supplies character ">
            <a:extLst>
              <a:ext uri="{FF2B5EF4-FFF2-40B4-BE49-F238E27FC236}">
                <a16:creationId xmlns:a16="http://schemas.microsoft.com/office/drawing/2014/main" id="{F3A63EAE-D921-4D74-B1C8-6D0E847DFD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22560" y="4391095"/>
            <a:ext cx="2483858" cy="1709233"/>
          </a:xfrm>
          <a:prstGeom prst="rect">
            <a:avLst/>
          </a:prstGeom>
        </p:spPr>
      </p:pic>
      <p:pic>
        <p:nvPicPr>
          <p:cNvPr id="10" name="Graphic 9" descr="Illustration of a purple book character ">
            <a:extLst>
              <a:ext uri="{FF2B5EF4-FFF2-40B4-BE49-F238E27FC236}">
                <a16:creationId xmlns:a16="http://schemas.microsoft.com/office/drawing/2014/main" id="{8A4FC9B1-AAE5-49E7-9209-B1CD7DC8CD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6269620" y="4059937"/>
            <a:ext cx="1775352" cy="2059055"/>
          </a:xfrm>
          <a:prstGeom prst="rect">
            <a:avLst/>
          </a:prstGeom>
        </p:spPr>
      </p:pic>
      <p:pic>
        <p:nvPicPr>
          <p:cNvPr id="6" name="Graphic 5" descr="Illustration of a globe character ">
            <a:extLst>
              <a:ext uri="{FF2B5EF4-FFF2-40B4-BE49-F238E27FC236}">
                <a16:creationId xmlns:a16="http://schemas.microsoft.com/office/drawing/2014/main" id="{A1CF0450-3738-4D52-BF18-A90C1F16AC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408174" y="4442978"/>
            <a:ext cx="2213723" cy="1748841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8AB2886-0860-4684-9970-5D9C34B4125D}"/>
              </a:ext>
            </a:extLst>
          </p:cNvPr>
          <p:cNvSpPr txBox="1">
            <a:spLocks/>
          </p:cNvSpPr>
          <p:nvPr/>
        </p:nvSpPr>
        <p:spPr>
          <a:xfrm>
            <a:off x="1769252" y="2038974"/>
            <a:ext cx="8485716" cy="6400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rtl="0" fontAlgn="base"/>
            <a:r>
              <a:rPr lang="en-GB" sz="4000" b="0" i="0" u="sng" dirty="0">
                <a:effectLst/>
                <a:latin typeface="Twinkl Cursive Looped" panose="02000000000000000000" pitchFamily="2" charset="0"/>
              </a:rPr>
              <a:t>L.O. To investigate places.</a:t>
            </a:r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4000" b="0" i="0" u="sng" dirty="0">
                <a:effectLst/>
                <a:latin typeface="Twinkl Cursive Looped" panose="02000000000000000000" pitchFamily="2" charset="0"/>
              </a:rPr>
              <a:t>C: Continents and countries. </a:t>
            </a:r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Twinkl Cursive Looped" panose="02000000000000000000" pitchFamily="2" charset="0"/>
              </a:rPr>
              <a:t>Our New Topic!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D39638-AED5-4483-9DDA-49E033B811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1949061"/>
            <a:ext cx="6400800" cy="4206240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winkl Cursive Looped" panose="02000000000000000000" pitchFamily="2" charset="0"/>
              </a:rPr>
              <a:t>Today we are going to continue exploring </a:t>
            </a:r>
            <a:r>
              <a:rPr lang="en-US" sz="32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our new topic</a:t>
            </a:r>
            <a:r>
              <a:rPr lang="en-US" sz="3200" dirty="0">
                <a:latin typeface="Twinkl Cursive Looped" panose="02000000000000000000" pitchFamily="2" charset="0"/>
              </a:rPr>
              <a:t>: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!</a:t>
            </a:r>
          </a:p>
          <a:p>
            <a:pPr algn="l">
              <a:lnSpc>
                <a:spcPct val="100000"/>
              </a:lnSpc>
            </a:pP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winkl Cursive Looped" panose="02000000000000000000" pitchFamily="2" charset="0"/>
              </a:rPr>
              <a:t>We are going to focus on physical and human features!</a:t>
            </a:r>
            <a:endParaRPr lang="en-US" sz="3200" dirty="0">
              <a:solidFill>
                <a:srgbClr val="FFC00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79457" y="0"/>
            <a:ext cx="3981702" cy="68580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" name="Graphic 9" descr="Illustration of a blue bag of school supplies character ">
            <a:extLst>
              <a:ext uri="{FF2B5EF4-FFF2-40B4-BE49-F238E27FC236}">
                <a16:creationId xmlns:a16="http://schemas.microsoft.com/office/drawing/2014/main" id="{6F5EC1ED-E527-4E5A-A0D8-3D0719060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48159" y="2203704"/>
            <a:ext cx="3444298" cy="242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28576" y="0"/>
            <a:ext cx="3987118" cy="6867328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 descr="Illustration of a purple book character">
            <a:extLst>
              <a:ext uri="{FF2B5EF4-FFF2-40B4-BE49-F238E27FC236}">
                <a16:creationId xmlns:a16="http://schemas.microsoft.com/office/drawing/2014/main" id="{66D65075-912A-0B45-A895-6C8FA62F3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688912" y="2074690"/>
            <a:ext cx="2240025" cy="2708619"/>
          </a:xfrm>
          <a:prstGeom prst="rect">
            <a:avLst/>
          </a:prstGeom>
        </p:spPr>
      </p:pic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1D7E68A7-C778-47D8-91DF-10D88E3A95D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462943" y="1451295"/>
            <a:ext cx="6400800" cy="4662061"/>
          </a:xfrm>
        </p:spPr>
        <p:txBody>
          <a:bodyPr>
            <a:normAutofit fontScale="85000" lnSpcReduction="20000"/>
          </a:bodyPr>
          <a:lstStyle/>
          <a:p>
            <a:pPr algn="l">
              <a:lnSpc>
                <a:spcPct val="100000"/>
              </a:lnSpc>
            </a:pPr>
            <a:r>
              <a:rPr lang="en-US" sz="4600" dirty="0">
                <a:latin typeface="Twinkl Cursive Looped" panose="02000000000000000000" pitchFamily="2" charset="0"/>
              </a:rPr>
              <a:t>Let’s watch these videos and play some games to help us understand! </a:t>
            </a:r>
          </a:p>
          <a:p>
            <a:pPr algn="l">
              <a:lnSpc>
                <a:spcPct val="100000"/>
              </a:lnSpc>
            </a:pPr>
            <a:endParaRPr lang="en-US" sz="46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  <a:p>
            <a:pPr algn="l">
              <a:lnSpc>
                <a:spcPct val="100000"/>
              </a:lnSpc>
            </a:pPr>
            <a:r>
              <a:rPr lang="en-US" sz="46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  <a:hlinkClick r:id="rId4"/>
              </a:rPr>
              <a:t>https://binfieldschool.sharepoint.com/:f:/s/BinfieldCofESchool/EqkbfV7cFBJMljtKoFhebs0BlkvIwKY7dUXgrMeVcyGngg?e=LpfWJi</a:t>
            </a:r>
            <a:r>
              <a:rPr lang="en-US" sz="46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 </a:t>
            </a:r>
          </a:p>
          <a:p>
            <a:pPr algn="l">
              <a:lnSpc>
                <a:spcPct val="100000"/>
              </a:lnSpc>
            </a:pP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736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34B320A-560D-4493-AA6A-79A2C8DC3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Twinkl Cursive Looped" panose="02000000000000000000" pitchFamily="2" charset="0"/>
              </a:rPr>
              <a:t>Our Task: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80719" y="2438511"/>
            <a:ext cx="9630561" cy="4306238"/>
          </a:xfrm>
        </p:spPr>
        <p:txBody>
          <a:bodyPr>
            <a:normAutofit fontScale="85000" lnSpcReduction="20000"/>
          </a:bodyPr>
          <a:lstStyle/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sz="41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</a:rPr>
              <a:t>Paddling supported: </a:t>
            </a:r>
            <a:endParaRPr lang="en-GB" sz="4100" b="0" i="0" dirty="0">
              <a:solidFill>
                <a:srgbClr val="FF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Physical geography is…. </a:t>
            </a:r>
            <a:endParaRPr lang="en-GB" sz="41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Identify 3 physical features on map </a:t>
            </a:r>
            <a:endParaRPr lang="en-GB" sz="41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 </a:t>
            </a:r>
            <a:endParaRPr lang="en-GB" sz="41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FFC000"/>
                </a:solidFill>
                <a:effectLst/>
                <a:latin typeface="Twinkl Cursive Looped" panose="02000000000000000000" pitchFamily="2" charset="0"/>
              </a:rPr>
              <a:t>Snorkelling: </a:t>
            </a:r>
            <a:endParaRPr lang="en-GB" sz="4100" b="0" i="0" dirty="0">
              <a:solidFill>
                <a:srgbClr val="FFC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Physical geography is…. </a:t>
            </a:r>
            <a:endParaRPr lang="en-GB" sz="41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Identify 3 physical features on map </a:t>
            </a:r>
            <a:endParaRPr lang="en-GB" sz="41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 </a:t>
            </a:r>
            <a:endParaRPr lang="en-GB" sz="41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B050"/>
                </a:solidFill>
                <a:effectLst/>
                <a:latin typeface="Twinkl Cursive Looped" panose="02000000000000000000" pitchFamily="2" charset="0"/>
              </a:rPr>
              <a:t>Diving: </a:t>
            </a:r>
            <a:endParaRPr lang="en-GB" sz="4100" b="0" i="0" dirty="0">
              <a:solidFill>
                <a:srgbClr val="00B05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Physical geography is…. </a:t>
            </a:r>
            <a:endParaRPr lang="en-GB" sz="41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Human geography is…. </a:t>
            </a:r>
            <a:endParaRPr lang="en-GB" sz="41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Identify 3 physical features in 1 colour and 3 human features in another </a:t>
            </a:r>
            <a:endParaRPr lang="en-GB" sz="41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marL="285750" indent="-285750">
              <a:lnSpc>
                <a:spcPts val="2800"/>
              </a:lnSpc>
              <a:buFontTx/>
              <a:buChar char="-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939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penHousePresentation_Elementary_Win32_JB_v2" id="{76CC1F8F-1616-4FD5-B5D9-5288357CAB76}" vid="{CCFA5B03-57D1-4BF3-98DD-85D1A7F0A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4EE7CA-01E4-4C36-A155-A254FEC02701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0F07EB6-DDE3-49D2-9047-A171C0D29C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84EED2D-C894-47C4-9CDD-55EC03B2713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28431A9B-4B87-4F2F-AB9E-CAE6A6729B8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Open house presentation</Template>
  <TotalTime>3004</TotalTime>
  <Words>134</Words>
  <Application>Microsoft Office PowerPoint</Application>
  <PresentationFormat>Widescreen</PresentationFormat>
  <Paragraphs>26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Comic Sans MS</vt:lpstr>
      <vt:lpstr>Kristen ITC</vt:lpstr>
      <vt:lpstr>Quire Sans</vt:lpstr>
      <vt:lpstr>Segoe UI</vt:lpstr>
      <vt:lpstr>Twinkl Cursive Looped</vt:lpstr>
      <vt:lpstr>Office Theme</vt:lpstr>
      <vt:lpstr>Thursday 25th March 2021 </vt:lpstr>
      <vt:lpstr>Our New Topic!</vt:lpstr>
      <vt:lpstr>PowerPoint Presentation</vt:lpstr>
      <vt:lpstr>Our Task: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11th March 2021</dc:title>
  <dc:creator>alice watton</dc:creator>
  <cp:lastModifiedBy>alice watton</cp:lastModifiedBy>
  <cp:revision>10</cp:revision>
  <dcterms:created xsi:type="dcterms:W3CDTF">2021-03-05T10:44:04Z</dcterms:created>
  <dcterms:modified xsi:type="dcterms:W3CDTF">2021-03-21T20:08:02Z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