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  <p:sldId id="261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321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90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956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208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207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843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514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906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501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15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877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9F149-B6EB-4A79-9EEB-78A801F69068}" type="datetimeFigureOut">
              <a:rPr lang="en-GB" smtClean="0"/>
              <a:t>11/11/2020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7A568D-2E61-49CE-AD7A-EFC71F037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23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video" Target="https://www.youtube.com/embed/2E72TZy0LNo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4.m4a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8.jpeg"/><Relationship Id="rId2" Type="http://schemas.microsoft.com/office/2007/relationships/media" Target="../media/media5.m4a"/><Relationship Id="rId1" Type="http://schemas.openxmlformats.org/officeDocument/2006/relationships/video" Target="https://www.youtube.com/embed/JdvJZD-cplg" TargetMode="Externa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hyperlink" Target="https://www.bbc.co.uk/bitesize/articles/z6rvbdm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precursive" panose="00000500000000000000" pitchFamily="2" charset="0"/>
              </a:rPr>
              <a:t>Little Red Hen – Lesson 1 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5" name="Picture 4" descr="The Little Red Hen: On Sharing, Entitlement, And Thank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77946"/>
            <a:ext cx="5498197" cy="5498197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9883" y="1520483"/>
            <a:ext cx="609600" cy="609600"/>
          </a:xfrm>
          <a:prstGeom prst="rect">
            <a:avLst/>
          </a:prstGeom>
        </p:spPr>
      </p:pic>
      <p:sp>
        <p:nvSpPr>
          <p:cNvPr id="8" name="Up Arrow 7"/>
          <p:cNvSpPr/>
          <p:nvPr/>
        </p:nvSpPr>
        <p:spPr>
          <a:xfrm rot="19355224">
            <a:off x="552667" y="1962478"/>
            <a:ext cx="2686929" cy="2729132"/>
          </a:xfrm>
          <a:prstGeom prst="upArrow">
            <a:avLst>
              <a:gd name="adj1" fmla="val 32199"/>
              <a:gd name="adj2" fmla="val 479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the icon to hear Miss Tissot’s voice. </a:t>
            </a:r>
          </a:p>
          <a:p>
            <a:pPr algn="ctr"/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24" y="4131589"/>
            <a:ext cx="1200318" cy="109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84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89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2E72TZy0LNo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291102" y="365125"/>
            <a:ext cx="10314744" cy="580204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139" y="36964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614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precursive" panose="00000500000000000000" pitchFamily="2" charset="0"/>
              </a:rPr>
              <a:t>Little Red Hen – Lesson 2 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34462" y="369332"/>
            <a:ext cx="609600" cy="609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5900" y="674132"/>
            <a:ext cx="3733800" cy="6029325"/>
          </a:xfrm>
          <a:prstGeom prst="rect">
            <a:avLst/>
          </a:prstGeom>
        </p:spPr>
      </p:pic>
      <p:sp>
        <p:nvSpPr>
          <p:cNvPr id="8" name="Up Arrow 7"/>
          <p:cNvSpPr/>
          <p:nvPr/>
        </p:nvSpPr>
        <p:spPr>
          <a:xfrm rot="19355224">
            <a:off x="9143936" y="440899"/>
            <a:ext cx="2686929" cy="1246780"/>
          </a:xfrm>
          <a:prstGeom prst="upArrow">
            <a:avLst>
              <a:gd name="adj1" fmla="val 46388"/>
              <a:gd name="adj2" fmla="val 479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Challenge!</a:t>
            </a: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904391" y="2169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38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7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3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28575" y="369332"/>
            <a:ext cx="6067425" cy="4267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precursive" panose="00000500000000000000" pitchFamily="2" charset="0"/>
              </a:rPr>
              <a:t>Little Red Hen – Lesson 3 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2050" name="Picture 2" descr="Year One The Little Red Hen – Holbeach Blo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680" y="184666"/>
            <a:ext cx="3901665" cy="520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JdvJZD-cplg"/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4499317" y="3831248"/>
            <a:ext cx="4572000" cy="25717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85317" y="6482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39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u="sng" dirty="0">
                <a:hlinkClick r:id="rId4"/>
              </a:rPr>
              <a:t>https://www.bbc.co.uk/bitesize/articles/z6rvbdm</a:t>
            </a:r>
            <a:r>
              <a:rPr lang="en-GB" dirty="0"/>
              <a:t> 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3400" y="843757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precursive" panose="00000500000000000000" pitchFamily="2" charset="0"/>
              </a:rPr>
              <a:t>Little Red Hen – Lesson 4 </a:t>
            </a:r>
            <a:endParaRPr lang="en-GB" dirty="0">
              <a:latin typeface="HfW pre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49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"Not I," barked the lazy dog .</a:t>
            </a:r>
          </a:p>
          <a:p>
            <a:pPr marL="0" indent="0">
              <a:buNone/>
            </a:pPr>
            <a:r>
              <a:rPr lang="en-GB" dirty="0" smtClean="0"/>
              <a:t>"Not I," purred the sleepy cat .</a:t>
            </a:r>
          </a:p>
          <a:p>
            <a:pPr marL="0" indent="0">
              <a:buNone/>
            </a:pPr>
            <a:r>
              <a:rPr lang="en-GB" dirty="0" smtClean="0"/>
              <a:t>"Not I," quacked the noisy yellow duck .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HfW precursive" panose="00000500000000000000" pitchFamily="2" charset="0"/>
              </a:rPr>
              <a:t>Little Red Hen – Lesson 5 </a:t>
            </a:r>
            <a:endParaRPr lang="en-GB" dirty="0">
              <a:latin typeface="HfW precursive" panose="00000500000000000000" pitchFamily="2" charset="0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53800" y="1156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4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9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>2020-11-11T00:00:00+00:00</Accessed_x0020_by>
  </documentManagement>
</p:properties>
</file>

<file path=customXml/itemProps1.xml><?xml version="1.0" encoding="utf-8"?>
<ds:datastoreItem xmlns:ds="http://schemas.openxmlformats.org/officeDocument/2006/customXml" ds:itemID="{68BB8B29-453A-41A2-8278-433AC31659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3432CBE-06A8-4D92-8E35-7543D9B4C4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37A78E-5F59-46D4-BE5A-F954C637FA98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72</Words>
  <Application>Microsoft Office PowerPoint</Application>
  <PresentationFormat>Widescreen</PresentationFormat>
  <Paragraphs>11</Paragraphs>
  <Slides>6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HfW precursive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Simone Tissot</dc:creator>
  <cp:lastModifiedBy>Simone Tissot</cp:lastModifiedBy>
  <cp:revision>4</cp:revision>
  <dcterms:created xsi:type="dcterms:W3CDTF">2020-11-10T16:14:08Z</dcterms:created>
  <dcterms:modified xsi:type="dcterms:W3CDTF">2020-11-11T09:49:10Z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