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7" r:id="rId4"/>
  </p:sldMasterIdLst>
  <p:sldIdLst>
    <p:sldId id="256" r:id="rId5"/>
    <p:sldId id="258" r:id="rId6"/>
    <p:sldId id="264" r:id="rId7"/>
    <p:sldId id="270" r:id="rId8"/>
    <p:sldId id="269" r:id="rId9"/>
    <p:sldId id="271" r:id="rId10"/>
    <p:sldId id="27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56" autoAdjust="0"/>
    <p:restoredTop sz="94660"/>
  </p:normalViewPr>
  <p:slideViewPr>
    <p:cSldViewPr snapToGrid="0">
      <p:cViewPr>
        <p:scale>
          <a:sx n="60" d="100"/>
          <a:sy n="60" d="100"/>
        </p:scale>
        <p:origin x="82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301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20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415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502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961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722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18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395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8585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899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497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047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9" r:id="rId2"/>
    <p:sldLayoutId id="2147483860" r:id="rId3"/>
    <p:sldLayoutId id="2147483861" r:id="rId4"/>
    <p:sldLayoutId id="2147483862" r:id="rId5"/>
    <p:sldLayoutId id="2147483863" r:id="rId6"/>
    <p:sldLayoutId id="2147483864" r:id="rId7"/>
    <p:sldLayoutId id="2147483865" r:id="rId8"/>
    <p:sldLayoutId id="2147483866" r:id="rId9"/>
    <p:sldLayoutId id="2147483867" r:id="rId10"/>
    <p:sldLayoutId id="2147483868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DDF16-3246-4705-9894-CB89093DB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9730" y="-776177"/>
            <a:ext cx="10843544" cy="3352800"/>
          </a:xfrm>
        </p:spPr>
        <p:txBody>
          <a:bodyPr/>
          <a:lstStyle/>
          <a:p>
            <a:r>
              <a:rPr lang="en-GB" dirty="0"/>
              <a:t>Thursday 19</a:t>
            </a:r>
            <a:r>
              <a:rPr lang="en-GB" baseline="30000" dirty="0"/>
              <a:t>th</a:t>
            </a:r>
            <a:r>
              <a:rPr lang="en-GB" dirty="0"/>
              <a:t> November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3D86-4316-41D0-83EC-028BD27A4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9729" y="2902865"/>
            <a:ext cx="6746197" cy="367312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6000" b="0" i="0" dirty="0">
                <a:effectLst/>
                <a:latin typeface="Calibri" panose="020F0502020204030204" pitchFamily="34" charset="0"/>
              </a:rPr>
              <a:t>L.O:  To predict a character’s actions</a:t>
            </a:r>
            <a:r>
              <a:rPr lang="en-GB" sz="20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. </a:t>
            </a:r>
            <a:endParaRPr lang="en-GB" sz="20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GB" sz="6900" dirty="0"/>
              <a:t>C: Let’s do the Pharaoh.</a:t>
            </a:r>
            <a:r>
              <a:rPr lang="en-GB" sz="4400" dirty="0"/>
              <a:t> 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0A735E6-CCB9-415D-B063-943558FD77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3787" y="1365315"/>
            <a:ext cx="3273162" cy="5389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82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84A372-C7E0-429E-B843-484C3EBD0ABA}"/>
              </a:ext>
            </a:extLst>
          </p:cNvPr>
          <p:cNvSpPr/>
          <p:nvPr/>
        </p:nvSpPr>
        <p:spPr>
          <a:xfrm>
            <a:off x="90377" y="74428"/>
            <a:ext cx="2280683" cy="5741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5633" y="0"/>
            <a:ext cx="10772775" cy="1658198"/>
          </a:xfrm>
        </p:spPr>
        <p:txBody>
          <a:bodyPr/>
          <a:lstStyle/>
          <a:p>
            <a:r>
              <a:rPr lang="en-GB" dirty="0"/>
              <a:t>Fastest Finger Challenge!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328" y="5254611"/>
            <a:ext cx="11219343" cy="3766185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Fastest finger:  </a:t>
            </a:r>
          </a:p>
          <a:p>
            <a:pPr marL="0" indent="0" algn="l" rtl="0" fontAlgn="base">
              <a:buNone/>
            </a:pPr>
            <a:r>
              <a:rPr lang="en-GB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On page 119, can you find</a:t>
            </a:r>
            <a:r>
              <a:rPr lang="en-GB" sz="3200" b="0" i="0" dirty="0">
                <a:solidFill>
                  <a:schemeClr val="accent2"/>
                </a:solidFill>
                <a:effectLst/>
                <a:latin typeface="Calibri" panose="020F0502020204030204" pitchFamily="34" charset="0"/>
              </a:rPr>
              <a:t>: Blood Donor </a:t>
            </a:r>
            <a:r>
              <a:rPr lang="en-GB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(What does it mean?), </a:t>
            </a:r>
            <a:r>
              <a:rPr lang="en-GB" sz="3200" b="0" i="0" dirty="0">
                <a:solidFill>
                  <a:schemeClr val="accent3"/>
                </a:solidFill>
                <a:effectLst/>
                <a:latin typeface="Calibri" panose="020F0502020204030204" pitchFamily="34" charset="0"/>
              </a:rPr>
              <a:t>Baby, </a:t>
            </a:r>
            <a:r>
              <a:rPr lang="en-GB" sz="3200" b="0" i="0" dirty="0">
                <a:solidFill>
                  <a:schemeClr val="accent4"/>
                </a:solidFill>
                <a:effectLst/>
                <a:latin typeface="Calibri" panose="020F0502020204030204" pitchFamily="34" charset="0"/>
              </a:rPr>
              <a:t>Physiotherapy</a:t>
            </a:r>
            <a:r>
              <a:rPr lang="en-GB" sz="3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(What does it mean?) </a:t>
            </a:r>
            <a:endParaRPr lang="en-GB" sz="4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122" name="Picture 2" descr="Fastest Finger First Game , Free Transparent Clipart - ClipartKey">
            <a:extLst>
              <a:ext uri="{FF2B5EF4-FFF2-40B4-BE49-F238E27FC236}">
                <a16:creationId xmlns:a16="http://schemas.microsoft.com/office/drawing/2014/main" id="{96976744-90CF-45BA-93BC-5458A8FD42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595" y="1410142"/>
            <a:ext cx="7443249" cy="3366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1112B48-7170-44FA-A22B-A9C89AE44ECE}"/>
              </a:ext>
            </a:extLst>
          </p:cNvPr>
          <p:cNvSpPr txBox="1"/>
          <p:nvPr/>
        </p:nvSpPr>
        <p:spPr>
          <a:xfrm>
            <a:off x="90377" y="151073"/>
            <a:ext cx="67942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 Read : p.119-121  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927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Predicting Pip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/>
          </a:bodyPr>
          <a:lstStyle/>
          <a:p>
            <a:r>
              <a:rPr lang="en-GB" sz="5400" dirty="0"/>
              <a:t>Today we are going to use our understanding of the characters to make </a:t>
            </a:r>
            <a:r>
              <a:rPr lang="en-GB" sz="5400" dirty="0">
                <a:solidFill>
                  <a:schemeClr val="accent2">
                    <a:lumMod val="50000"/>
                  </a:schemeClr>
                </a:solidFill>
              </a:rPr>
              <a:t>predictions!</a:t>
            </a:r>
          </a:p>
          <a:p>
            <a:endParaRPr lang="en-GB" sz="54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DA1E80-3578-4335-ADF1-02253AA0D0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9635" y="191386"/>
            <a:ext cx="4870701" cy="6009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246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What has happened to </a:t>
            </a:r>
            <a:r>
              <a:rPr lang="en-GB" dirty="0" err="1">
                <a:solidFill>
                  <a:schemeClr val="accent2">
                    <a:lumMod val="50000"/>
                  </a:schemeClr>
                </a:solidFill>
              </a:rPr>
              <a:t>Serraphina</a:t>
            </a:r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5400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en-GB" sz="54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1D7A3A-BD7B-4FCA-9CB6-444E361563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2974" y="1185549"/>
            <a:ext cx="5715798" cy="4486901"/>
          </a:xfrm>
          <a:prstGeom prst="rect">
            <a:avLst/>
          </a:prstGeom>
          <a:ln w="76200">
            <a:solidFill>
              <a:srgbClr val="7030A0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FAC8BEB-73B0-4084-88FA-91D1B80525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7462" y="1019057"/>
            <a:ext cx="6026400" cy="4563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640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5400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en-GB" sz="54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1D7A3A-BD7B-4FCA-9CB6-444E361563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2974" y="1185549"/>
            <a:ext cx="5715798" cy="4486901"/>
          </a:xfrm>
          <a:prstGeom prst="rect">
            <a:avLst/>
          </a:prstGeom>
          <a:ln w="76200">
            <a:solidFill>
              <a:srgbClr val="7030A0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A129BCD-096D-4D2C-ABDB-B0C768D09261}"/>
              </a:ext>
            </a:extLst>
          </p:cNvPr>
          <p:cNvSpPr txBox="1"/>
          <p:nvPr/>
        </p:nvSpPr>
        <p:spPr>
          <a:xfrm>
            <a:off x="451664" y="192790"/>
            <a:ext cx="60977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accent2">
                    <a:lumMod val="50000"/>
                  </a:schemeClr>
                </a:solidFill>
              </a:rPr>
              <a:t>Predicting Pip Time!</a:t>
            </a:r>
            <a:endParaRPr lang="en-GB" sz="36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CB0346A-4D64-4CC2-9C5A-F91DCCF6D9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0147" y="192790"/>
            <a:ext cx="1578879" cy="1948111"/>
          </a:xfrm>
          <a:prstGeom prst="rect">
            <a:avLst/>
          </a:prstGeom>
        </p:spPr>
      </p:pic>
      <p:sp>
        <p:nvSpPr>
          <p:cNvPr id="13" name="Cloud 12">
            <a:extLst>
              <a:ext uri="{FF2B5EF4-FFF2-40B4-BE49-F238E27FC236}">
                <a16:creationId xmlns:a16="http://schemas.microsoft.com/office/drawing/2014/main" id="{D76F9E40-85FF-49F8-B0E6-F4B38F698AC4}"/>
              </a:ext>
            </a:extLst>
          </p:cNvPr>
          <p:cNvSpPr/>
          <p:nvPr/>
        </p:nvSpPr>
        <p:spPr>
          <a:xfrm>
            <a:off x="5951542" y="192790"/>
            <a:ext cx="4470523" cy="2488019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000" dirty="0"/>
              <a:t>How might  she be feeling? </a:t>
            </a:r>
          </a:p>
        </p:txBody>
      </p:sp>
      <p:sp>
        <p:nvSpPr>
          <p:cNvPr id="14" name="Cloud 13">
            <a:extLst>
              <a:ext uri="{FF2B5EF4-FFF2-40B4-BE49-F238E27FC236}">
                <a16:creationId xmlns:a16="http://schemas.microsoft.com/office/drawing/2014/main" id="{5740E2EE-71A9-40F7-8B44-E167F017639C}"/>
              </a:ext>
            </a:extLst>
          </p:cNvPr>
          <p:cNvSpPr/>
          <p:nvPr/>
        </p:nvSpPr>
        <p:spPr>
          <a:xfrm>
            <a:off x="8614364" y="2229081"/>
            <a:ext cx="3125972" cy="2488019"/>
          </a:xfrm>
          <a:prstGeom prst="cloud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What might she say? </a:t>
            </a:r>
          </a:p>
        </p:txBody>
      </p:sp>
      <p:sp>
        <p:nvSpPr>
          <p:cNvPr id="15" name="Cloud 14">
            <a:extLst>
              <a:ext uri="{FF2B5EF4-FFF2-40B4-BE49-F238E27FC236}">
                <a16:creationId xmlns:a16="http://schemas.microsoft.com/office/drawing/2014/main" id="{90A9E156-F91C-4432-BB55-F93CBC7DC7B8}"/>
              </a:ext>
            </a:extLst>
          </p:cNvPr>
          <p:cNvSpPr/>
          <p:nvPr/>
        </p:nvSpPr>
        <p:spPr>
          <a:xfrm>
            <a:off x="6167462" y="4265372"/>
            <a:ext cx="3125972" cy="2488019"/>
          </a:xfrm>
          <a:prstGeom prst="cloud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What might she do? </a:t>
            </a:r>
          </a:p>
        </p:txBody>
      </p:sp>
    </p:spTree>
    <p:extLst>
      <p:ext uri="{BB962C8B-B14F-4D97-AF65-F5344CB8AC3E}">
        <p14:creationId xmlns:p14="http://schemas.microsoft.com/office/powerpoint/2010/main" val="41163015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Predicting Pip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 fontScale="62500" lnSpcReduction="20000"/>
          </a:bodyPr>
          <a:lstStyle/>
          <a:p>
            <a:r>
              <a:rPr lang="en-GB" sz="5400" dirty="0"/>
              <a:t>Paddlers: Complete your sheet using the sentence stems. </a:t>
            </a:r>
          </a:p>
          <a:p>
            <a:endParaRPr lang="en-GB" sz="54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GB" sz="5400" dirty="0" err="1">
                <a:solidFill>
                  <a:schemeClr val="accent2">
                    <a:lumMod val="50000"/>
                  </a:schemeClr>
                </a:solidFill>
              </a:rPr>
              <a:t>Snorklers</a:t>
            </a:r>
            <a:r>
              <a:rPr lang="en-GB" sz="5400" dirty="0">
                <a:solidFill>
                  <a:schemeClr val="accent2">
                    <a:lumMod val="50000"/>
                  </a:schemeClr>
                </a:solidFill>
              </a:rPr>
              <a:t>: Complete your sheet using the sentence stems on the board. </a:t>
            </a:r>
          </a:p>
          <a:p>
            <a:endParaRPr lang="en-GB" sz="54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GB" sz="5400" dirty="0">
                <a:solidFill>
                  <a:schemeClr val="accent2">
                    <a:lumMod val="50000"/>
                  </a:schemeClr>
                </a:solidFill>
              </a:rPr>
              <a:t>Divers: Complete your sheet using the sentence stems on the board. Complete the red pen question. </a:t>
            </a:r>
          </a:p>
          <a:p>
            <a:endParaRPr lang="en-GB" sz="54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DA1E80-3578-4335-ADF1-02253AA0D0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9635" y="191386"/>
            <a:ext cx="4870701" cy="6009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176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06" y="-191386"/>
            <a:ext cx="10772775" cy="1658198"/>
          </a:xfrm>
        </p:spPr>
        <p:txBody>
          <a:bodyPr/>
          <a:lstStyle/>
          <a:p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Predicting Pip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664" y="1349854"/>
            <a:ext cx="6034196" cy="4721337"/>
          </a:xfrm>
        </p:spPr>
        <p:txBody>
          <a:bodyPr>
            <a:normAutofit fontScale="77500" lnSpcReduction="20000"/>
          </a:bodyPr>
          <a:lstStyle/>
          <a:p>
            <a:r>
              <a:rPr lang="en-GB" sz="5400" dirty="0"/>
              <a:t>I think </a:t>
            </a:r>
            <a:r>
              <a:rPr lang="en-GB" sz="5400" dirty="0" err="1"/>
              <a:t>Serraphina</a:t>
            </a:r>
            <a:r>
              <a:rPr lang="en-GB" sz="5400" dirty="0"/>
              <a:t> might be feeling ….. Because….</a:t>
            </a:r>
          </a:p>
          <a:p>
            <a:endParaRPr lang="en-GB" sz="54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GB" sz="5400" dirty="0">
                <a:solidFill>
                  <a:schemeClr val="accent2">
                    <a:lumMod val="50000"/>
                  </a:schemeClr>
                </a:solidFill>
              </a:rPr>
              <a:t>I think </a:t>
            </a:r>
            <a:r>
              <a:rPr lang="en-GB" sz="5400" dirty="0" err="1">
                <a:solidFill>
                  <a:schemeClr val="accent2">
                    <a:lumMod val="50000"/>
                  </a:schemeClr>
                </a:solidFill>
              </a:rPr>
              <a:t>Serraphina</a:t>
            </a:r>
            <a:r>
              <a:rPr lang="en-GB" sz="5400" dirty="0">
                <a:solidFill>
                  <a:schemeClr val="accent2">
                    <a:lumMod val="50000"/>
                  </a:schemeClr>
                </a:solidFill>
              </a:rPr>
              <a:t> might cry/shout/exclaim “…….!” because…</a:t>
            </a:r>
          </a:p>
          <a:p>
            <a:endParaRPr lang="en-GB" sz="54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n-GB" sz="5400" dirty="0">
                <a:solidFill>
                  <a:schemeClr val="accent2">
                    <a:lumMod val="50000"/>
                  </a:schemeClr>
                </a:solidFill>
              </a:rPr>
              <a:t>I think </a:t>
            </a:r>
            <a:r>
              <a:rPr lang="en-GB" sz="5400" dirty="0" err="1">
                <a:solidFill>
                  <a:schemeClr val="accent2">
                    <a:lumMod val="50000"/>
                  </a:schemeClr>
                </a:solidFill>
              </a:rPr>
              <a:t>Serraphina</a:t>
            </a:r>
            <a:r>
              <a:rPr lang="en-GB" sz="5400" dirty="0">
                <a:solidFill>
                  <a:schemeClr val="accent2">
                    <a:lumMod val="50000"/>
                  </a:schemeClr>
                </a:solidFill>
              </a:rPr>
              <a:t> might ….</a:t>
            </a:r>
          </a:p>
          <a:p>
            <a:endParaRPr lang="en-GB" sz="5400" dirty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DA1E80-3578-4335-ADF1-02253AA0D0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9635" y="191386"/>
            <a:ext cx="4870701" cy="6009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174978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F03B5E"/>
      </a:accent1>
      <a:accent2>
        <a:srgbClr val="DC6FEC"/>
      </a:accent2>
      <a:accent3>
        <a:srgbClr val="60B1F2"/>
      </a:accent3>
      <a:accent4>
        <a:srgbClr val="6AD5BB"/>
      </a:accent4>
      <a:accent5>
        <a:srgbClr val="E8AB4E"/>
      </a:accent5>
      <a:accent6>
        <a:srgbClr val="F56447"/>
      </a:accent6>
      <a:hlink>
        <a:srgbClr val="8F8F8F"/>
      </a:hlink>
      <a:folHlink>
        <a:srgbClr val="A5A5A5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33ACF124-275F-44F2-8DE0-0A755069829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7EBC928-1FA2-40C1-8654-E1B3AA24CB1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8B5CCF2-C2A2-4FCE-A2F5-7E5A0830F97F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b7193443-4924-4c98-83f1-322a08f1315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415F4CB-7E34-45A8-A350-DFF899E6C704}">
  <ds:schemaRefs>
    <ds:schemaRef ds:uri="933c73ff-1f47-478d-836a-52d41c4c8390"/>
    <ds:schemaRef ds:uri="b7193443-4924-4c98-83f1-322a08f1315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3940</TotalTime>
  <Words>180</Words>
  <Application>Microsoft Office PowerPoint</Application>
  <PresentationFormat>Widescreen</PresentationFormat>
  <Paragraphs>28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Segoe UI</vt:lpstr>
      <vt:lpstr>Metropolitan</vt:lpstr>
      <vt:lpstr>Thursday 19th November 2020</vt:lpstr>
      <vt:lpstr>Fastest Finger Challenge!</vt:lpstr>
      <vt:lpstr>Predicting Pip Time!</vt:lpstr>
      <vt:lpstr>What has happened to Serraphina?</vt:lpstr>
      <vt:lpstr>PowerPoint Presentation</vt:lpstr>
      <vt:lpstr>Predicting Pip Time!</vt:lpstr>
      <vt:lpstr>Predicting Pip Time!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5th November 2020</dc:title>
  <dc:creator>alice watton</dc:creator>
  <cp:lastModifiedBy>alice watton</cp:lastModifiedBy>
  <cp:revision>13</cp:revision>
  <dcterms:created xsi:type="dcterms:W3CDTF">2020-10-29T12:54:05Z</dcterms:created>
  <dcterms:modified xsi:type="dcterms:W3CDTF">2020-11-15T13:07:19Z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