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2" r:id="rId2"/>
    <p:sldId id="26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90D8DA-3388-41F1-A650-B0A05C1B6F3C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B6004D-0D84-4400-9AE9-DEB92A9AAFA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B6004D-0D84-4400-9AE9-DEB92A9AAFAF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610E7B-D765-4087-BAEA-96FB031B6C6D}" type="datetimeFigureOut">
              <a:rPr lang="en-US" smtClean="0"/>
              <a:pPr/>
              <a:t>6/20/2021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BC7EA3-E6A9-4526-82FD-CEF61EFD3C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0" y="3501008"/>
            <a:ext cx="5040560" cy="2625155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GB" sz="2800" dirty="0"/>
              <a:t>Rewrite Gonzalo’s speech.</a:t>
            </a:r>
          </a:p>
          <a:p>
            <a:pPr>
              <a:buNone/>
            </a:pPr>
            <a:r>
              <a:rPr lang="en-GB" sz="2800" dirty="0"/>
              <a:t>Imagine you are Gonzalo but you</a:t>
            </a:r>
          </a:p>
          <a:p>
            <a:pPr>
              <a:buNone/>
            </a:pPr>
            <a:r>
              <a:rPr lang="en-GB" sz="2800" dirty="0"/>
              <a:t>are using modern English. </a:t>
            </a:r>
            <a:r>
              <a:rPr lang="en-GB" sz="2800" b="1" dirty="0">
                <a:solidFill>
                  <a:srgbClr val="FF0000"/>
                </a:solidFill>
              </a:rPr>
              <a:t>What</a:t>
            </a:r>
          </a:p>
          <a:p>
            <a:pPr>
              <a:buNone/>
            </a:pPr>
            <a:r>
              <a:rPr lang="en-GB" sz="2800" b="1" dirty="0">
                <a:solidFill>
                  <a:srgbClr val="FF0000"/>
                </a:solidFill>
              </a:rPr>
              <a:t>does he think the perfect society</a:t>
            </a:r>
          </a:p>
          <a:p>
            <a:pPr>
              <a:buNone/>
            </a:pPr>
            <a:r>
              <a:rPr lang="en-GB" sz="2800" b="1" dirty="0">
                <a:solidFill>
                  <a:srgbClr val="FF0000"/>
                </a:solidFill>
              </a:rPr>
              <a:t>should be like?</a:t>
            </a:r>
          </a:p>
        </p:txBody>
      </p:sp>
      <p:pic>
        <p:nvPicPr>
          <p:cNvPr id="4" name="Picture 2" descr="http://www.shakespeare-navigators.com/tempest/alonso_gonzalo_antonio_sebasti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3016"/>
            <a:ext cx="3707904" cy="2943634"/>
          </a:xfrm>
          <a:prstGeom prst="rect">
            <a:avLst/>
          </a:prstGeom>
          <a:noFill/>
        </p:spPr>
      </p:pic>
      <p:sp>
        <p:nvSpPr>
          <p:cNvPr id="5" name="Rectangular Callout 4"/>
          <p:cNvSpPr/>
          <p:nvPr/>
        </p:nvSpPr>
        <p:spPr>
          <a:xfrm>
            <a:off x="1547664" y="764704"/>
            <a:ext cx="6480720" cy="2376264"/>
          </a:xfrm>
          <a:prstGeom prst="wedgeRectCallout">
            <a:avLst>
              <a:gd name="adj1" fmla="val -54786"/>
              <a:gd name="adj2" fmla="val 80741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0000"/>
                </a:solidFill>
              </a:rPr>
              <a:t>Gonzalo’s World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</p:nvPr>
        </p:nvGraphicFramePr>
        <p:xfrm>
          <a:off x="395536" y="1340768"/>
          <a:ext cx="8229600" cy="5120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3189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Gonzalo’s ideal</a:t>
                      </a:r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Positive</a:t>
                      </a:r>
                      <a:endParaRPr lang="en-GB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/>
                        <a:t>Negative</a:t>
                      </a:r>
                      <a:endParaRPr lang="en-GB" sz="3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1593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34</Words>
  <Application>Microsoft Office PowerPoint</Application>
  <PresentationFormat>On-screen Show (4:3)</PresentationFormat>
  <Paragraphs>23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PowerPoint Presentation</vt:lpstr>
      <vt:lpstr>Gonzalo’s World</vt:lpstr>
    </vt:vector>
  </TitlesOfParts>
  <Company>Acer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Perfect Society?</dc:title>
  <dc:creator>Valued Acer Customer</dc:creator>
  <cp:lastModifiedBy>Taiyibha Ahmed</cp:lastModifiedBy>
  <cp:revision>4</cp:revision>
  <dcterms:created xsi:type="dcterms:W3CDTF">2012-02-21T08:44:47Z</dcterms:created>
  <dcterms:modified xsi:type="dcterms:W3CDTF">2021-06-20T12:44:10Z</dcterms:modified>
</cp:coreProperties>
</file>