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0" r:id="rId6"/>
    <p:sldId id="257" r:id="rId7"/>
    <p:sldId id="258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1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865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031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184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854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100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676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444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452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776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269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698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E2EEF8"/>
            </a:gs>
            <a:gs pos="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62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E3103-7145-4660-BDE3-3F5CBE7B6064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6AFF9-E8F8-4FA5-AFC5-BF8209786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052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812" y="1427293"/>
            <a:ext cx="1031282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Friday 25</a:t>
            </a:r>
            <a:r>
              <a:rPr lang="en-US" sz="5400" b="1" u="sng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</a:t>
            </a:r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June </a:t>
            </a:r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2021</a:t>
            </a:r>
          </a:p>
          <a:p>
            <a:pPr algn="ctr"/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use sentences 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appropriately </a:t>
            </a:r>
          </a:p>
          <a:p>
            <a:pPr algn="ctr"/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 Recount</a:t>
            </a:r>
            <a:endParaRPr lang="en-US" sz="5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1626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36072" y="240177"/>
            <a:ext cx="115559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Look at your bubble map from yesterday</a:t>
            </a:r>
            <a:endParaRPr lang="en-US" sz="5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308" t="6694"/>
          <a:stretch/>
        </p:blipFill>
        <p:spPr>
          <a:xfrm>
            <a:off x="930442" y="1700463"/>
            <a:ext cx="10608183" cy="4812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68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83841" y="518049"/>
            <a:ext cx="10315531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check you are confident with the 5Ws, see if you can talk through what you may write in your introduction.</a:t>
            </a:r>
            <a:endParaRPr lang="en-GB" sz="4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Picture 2" descr="Talk Communication Talking · Free image on Pixaba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2455" y="2623126"/>
            <a:ext cx="3837709" cy="3837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062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18690" y="1812304"/>
            <a:ext cx="11508087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do we write in the past tense?</a:t>
            </a:r>
          </a:p>
          <a:p>
            <a:pPr algn="ctr"/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Work through the tenses video on the class pages.</a:t>
            </a:r>
            <a:endParaRPr lang="en-US" sz="5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5218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48727" y="1738413"/>
            <a:ext cx="963651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3600" dirty="0" smtClean="0"/>
              <a:t>A few years ago, I </a:t>
            </a:r>
            <a:r>
              <a:rPr lang="en-GB" sz="3600" dirty="0"/>
              <a:t>went on the most amazing </a:t>
            </a:r>
            <a:r>
              <a:rPr lang="en-GB" sz="3600" dirty="0" smtClean="0"/>
              <a:t>adventure to Bristol. I had been to Bristol before, but this trip was an extra special one. Giulio and I were off to collect a cute, fluffy and playful kitten and bring him to his new home – our flat!</a:t>
            </a:r>
            <a:endParaRPr lang="en-GB" sz="3600" dirty="0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1548727" y="1366982"/>
            <a:ext cx="446328" cy="461818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767870" y="629368"/>
            <a:ext cx="17524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>
                  <a:solidFill>
                    <a:srgbClr val="00B0F0"/>
                  </a:solidFill>
                </a:ln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when</a:t>
            </a:r>
            <a:endParaRPr lang="en-US" sz="5400" b="0" cap="none" spc="0" dirty="0">
              <a:ln w="0">
                <a:solidFill>
                  <a:srgbClr val="00B0F0"/>
                </a:solidFill>
              </a:ln>
              <a:solidFill>
                <a:srgbClr val="00B0F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7279891" y="1482437"/>
            <a:ext cx="446328" cy="46181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6574376" y="744823"/>
            <a:ext cx="16017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</a:t>
            </a:r>
            <a:endParaRPr lang="en-US" sz="5400" b="0" cap="none" spc="0" dirty="0">
              <a:ln w="0"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9104745" y="2290312"/>
            <a:ext cx="1985146" cy="175797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9982979" y="1454880"/>
            <a:ext cx="203853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where</a:t>
            </a:r>
            <a:endParaRPr lang="en-US" sz="5400" b="0" cap="none" spc="0" dirty="0">
              <a:ln w="0">
                <a:solidFill>
                  <a:srgbClr val="FFC000"/>
                </a:solidFill>
              </a:ln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3943927" y="4008582"/>
            <a:ext cx="1732353" cy="979054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356625" y="4786450"/>
            <a:ext cx="203853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>
                  <a:solidFill>
                    <a:srgbClr val="7030A0"/>
                  </a:solidFill>
                </a:ln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why</a:t>
            </a:r>
            <a:endParaRPr lang="en-US" sz="5400" b="0" cap="none" spc="0" dirty="0">
              <a:ln w="0">
                <a:solidFill>
                  <a:srgbClr val="7030A0"/>
                </a:solidFill>
              </a:ln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9537076" y="3445523"/>
            <a:ext cx="105688" cy="1542113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8833052" y="4880484"/>
            <a:ext cx="203853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where</a:t>
            </a:r>
            <a:endParaRPr lang="en-US" sz="5400" b="0" cap="none" spc="0" dirty="0">
              <a:ln w="0"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6047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9" grpId="0"/>
      <p:bldP spid="12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18690" y="1812304"/>
            <a:ext cx="1150808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Now write your own introduction.</a:t>
            </a:r>
          </a:p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 need to include the 5Ws!</a:t>
            </a:r>
            <a:endParaRPr lang="en-US" sz="5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787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78A9E57-10BD-439E-B8CD-27B18D159C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E21BE92-D74B-41EE-9308-3453E3B79D8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A0DF4A-BB4E-4B07-95CA-FE61ADDBF6ED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933c73ff-1f47-478d-836a-52d41c4c8390"/>
    <ds:schemaRef ds:uri="http://purl.org/dc/elements/1.1/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136</Words>
  <Application>Microsoft Office PowerPoint</Application>
  <PresentationFormat>Widescreen</PresentationFormat>
  <Paragraphs>16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4</cp:revision>
  <dcterms:created xsi:type="dcterms:W3CDTF">2021-06-19T15:51:34Z</dcterms:created>
  <dcterms:modified xsi:type="dcterms:W3CDTF">2021-06-20T03:18:32Z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