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0" r:id="rId1"/>
  </p:sldMasterIdLst>
  <p:notesMasterIdLst>
    <p:notesMasterId r:id="rId9"/>
  </p:notesMasterIdLst>
  <p:sldIdLst>
    <p:sldId id="258" r:id="rId2"/>
    <p:sldId id="264" r:id="rId3"/>
    <p:sldId id="260" r:id="rId4"/>
    <p:sldId id="256" r:id="rId5"/>
    <p:sldId id="278" r:id="rId6"/>
    <p:sldId id="265" r:id="rId7"/>
    <p:sldId id="273" r:id="rId8"/>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369D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76" d="100"/>
          <a:sy n="76" d="100"/>
        </p:scale>
        <p:origin x="92" y="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D6851DD-DDC1-48F4-90D2-3D2BE2903BDF}" type="datetimeFigureOut">
              <a:rPr lang="en-GB" smtClean="0"/>
              <a:t>07/03/2021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0B04BB-27AC-48E0-8CE4-C815E695EDC1}" type="slidenum">
              <a:rPr lang="en-GB" smtClean="0"/>
              <a:t>‹#›</a:t>
            </a:fld>
            <a:endParaRPr lang="en-GB"/>
          </a:p>
        </p:txBody>
      </p:sp>
    </p:spTree>
    <p:extLst>
      <p:ext uri="{BB962C8B-B14F-4D97-AF65-F5344CB8AC3E}">
        <p14:creationId xmlns:p14="http://schemas.microsoft.com/office/powerpoint/2010/main" val="20069403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3" name="Google Shape;233;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9" name="Google Shape;279;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0" name="Google Shape;220;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0" name="Google Shape;220;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408964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652403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3" name="Google Shape;233;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1571302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xml"/><Relationship Id="rId4" Type="http://schemas.openxmlformats.org/officeDocument/2006/relationships/image" Target="../media/image1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Master" Target="../slideMasters/slideMaster1.xml"/><Relationship Id="rId6" Type="http://schemas.openxmlformats.org/officeDocument/2006/relationships/image" Target="../media/image23.png"/><Relationship Id="rId11" Type="http://schemas.openxmlformats.org/officeDocument/2006/relationships/image" Target="../media/image28.png"/><Relationship Id="rId5" Type="http://schemas.openxmlformats.org/officeDocument/2006/relationships/image" Target="../media/image22.pn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pic>
        <p:nvPicPr>
          <p:cNvPr id="10" name="Google Shape;10;p2"/>
          <p:cNvPicPr preferRelativeResize="0"/>
          <p:nvPr/>
        </p:nvPicPr>
        <p:blipFill>
          <a:blip r:embed="rId2">
            <a:alphaModFix/>
          </a:blip>
          <a:stretch>
            <a:fillRect/>
          </a:stretch>
        </p:blipFill>
        <p:spPr>
          <a:xfrm>
            <a:off x="2088811" y="203200"/>
            <a:ext cx="7971488" cy="6451600"/>
          </a:xfrm>
          <a:prstGeom prst="rect">
            <a:avLst/>
          </a:prstGeom>
          <a:noFill/>
          <a:ln>
            <a:noFill/>
          </a:ln>
        </p:spPr>
      </p:pic>
      <p:sp>
        <p:nvSpPr>
          <p:cNvPr id="11" name="Google Shape;11;p2"/>
          <p:cNvSpPr txBox="1">
            <a:spLocks noGrp="1"/>
          </p:cNvSpPr>
          <p:nvPr>
            <p:ph type="ctrTitle"/>
          </p:nvPr>
        </p:nvSpPr>
        <p:spPr>
          <a:xfrm>
            <a:off x="3097767" y="1057467"/>
            <a:ext cx="5996400" cy="4743200"/>
          </a:xfrm>
          <a:prstGeom prst="rect">
            <a:avLst/>
          </a:prstGeom>
        </p:spPr>
        <p:txBody>
          <a:bodyPr spcFirstLastPara="1" wrap="square" lIns="0" tIns="0" rIns="0" bIns="0" anchor="ctr" anchorCtr="0">
            <a:noAutofit/>
          </a:bodyPr>
          <a:lstStyle>
            <a:lvl1pPr lvl="0" algn="ctr" rtl="0">
              <a:spcBef>
                <a:spcPts val="0"/>
              </a:spcBef>
              <a:spcAft>
                <a:spcPts val="0"/>
              </a:spcAft>
              <a:buSzPts val="4800"/>
              <a:buNone/>
              <a:defRPr sz="6400"/>
            </a:lvl1pPr>
            <a:lvl2pPr lvl="1" algn="ctr" rtl="0">
              <a:spcBef>
                <a:spcPts val="0"/>
              </a:spcBef>
              <a:spcAft>
                <a:spcPts val="0"/>
              </a:spcAft>
              <a:buSzPts val="4800"/>
              <a:buNone/>
              <a:defRPr sz="6400"/>
            </a:lvl2pPr>
            <a:lvl3pPr lvl="2" algn="ctr" rtl="0">
              <a:spcBef>
                <a:spcPts val="0"/>
              </a:spcBef>
              <a:spcAft>
                <a:spcPts val="0"/>
              </a:spcAft>
              <a:buSzPts val="4800"/>
              <a:buNone/>
              <a:defRPr sz="6400"/>
            </a:lvl3pPr>
            <a:lvl4pPr lvl="3" algn="ctr" rtl="0">
              <a:spcBef>
                <a:spcPts val="0"/>
              </a:spcBef>
              <a:spcAft>
                <a:spcPts val="0"/>
              </a:spcAft>
              <a:buSzPts val="4800"/>
              <a:buNone/>
              <a:defRPr sz="6400"/>
            </a:lvl4pPr>
            <a:lvl5pPr lvl="4" algn="ctr" rtl="0">
              <a:spcBef>
                <a:spcPts val="0"/>
              </a:spcBef>
              <a:spcAft>
                <a:spcPts val="0"/>
              </a:spcAft>
              <a:buSzPts val="4800"/>
              <a:buNone/>
              <a:defRPr sz="6400"/>
            </a:lvl5pPr>
            <a:lvl6pPr lvl="5" algn="ctr" rtl="0">
              <a:spcBef>
                <a:spcPts val="0"/>
              </a:spcBef>
              <a:spcAft>
                <a:spcPts val="0"/>
              </a:spcAft>
              <a:buSzPts val="4800"/>
              <a:buNone/>
              <a:defRPr sz="6400"/>
            </a:lvl6pPr>
            <a:lvl7pPr lvl="6" algn="ctr" rtl="0">
              <a:spcBef>
                <a:spcPts val="0"/>
              </a:spcBef>
              <a:spcAft>
                <a:spcPts val="0"/>
              </a:spcAft>
              <a:buSzPts val="4800"/>
              <a:buNone/>
              <a:defRPr sz="6400"/>
            </a:lvl7pPr>
            <a:lvl8pPr lvl="7" algn="ctr" rtl="0">
              <a:spcBef>
                <a:spcPts val="0"/>
              </a:spcBef>
              <a:spcAft>
                <a:spcPts val="0"/>
              </a:spcAft>
              <a:buSzPts val="4800"/>
              <a:buNone/>
              <a:defRPr sz="6400"/>
            </a:lvl8pPr>
            <a:lvl9pPr lvl="8" algn="ctr" rtl="0">
              <a:spcBef>
                <a:spcPts val="0"/>
              </a:spcBef>
              <a:spcAft>
                <a:spcPts val="0"/>
              </a:spcAft>
              <a:buSzPts val="4800"/>
              <a:buNone/>
              <a:defRPr sz="6400"/>
            </a:lvl9pPr>
          </a:lstStyle>
          <a:p>
            <a:r>
              <a:rPr lang="en-US"/>
              <a:t>Click to edit Master title style</a:t>
            </a:r>
            <a:endParaRPr/>
          </a:p>
        </p:txBody>
      </p:sp>
      <p:grpSp>
        <p:nvGrpSpPr>
          <p:cNvPr id="12" name="Google Shape;12;p2"/>
          <p:cNvGrpSpPr/>
          <p:nvPr/>
        </p:nvGrpSpPr>
        <p:grpSpPr>
          <a:xfrm>
            <a:off x="9878353" y="3454833"/>
            <a:ext cx="2254143" cy="2912608"/>
            <a:chOff x="7408764" y="2591125"/>
            <a:chExt cx="1690607" cy="2184456"/>
          </a:xfrm>
        </p:grpSpPr>
        <p:grpSp>
          <p:nvGrpSpPr>
            <p:cNvPr id="13" name="Google Shape;13;p2"/>
            <p:cNvGrpSpPr/>
            <p:nvPr/>
          </p:nvGrpSpPr>
          <p:grpSpPr>
            <a:xfrm>
              <a:off x="7995213" y="4383200"/>
              <a:ext cx="593753" cy="392380"/>
              <a:chOff x="7995213" y="4383200"/>
              <a:chExt cx="593753" cy="392380"/>
            </a:xfrm>
          </p:grpSpPr>
          <p:sp>
            <p:nvSpPr>
              <p:cNvPr id="14" name="Google Shape;14;p2"/>
              <p:cNvSpPr/>
              <p:nvPr/>
            </p:nvSpPr>
            <p:spPr>
              <a:xfrm>
                <a:off x="7995213"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5" name="Google Shape;15;p2"/>
              <p:cNvSpPr/>
              <p:nvPr/>
            </p:nvSpPr>
            <p:spPr>
              <a:xfrm flipH="1">
                <a:off x="8457328"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sp>
          <p:nvSpPr>
            <p:cNvPr id="16" name="Google Shape;16;p2"/>
            <p:cNvSpPr/>
            <p:nvPr/>
          </p:nvSpPr>
          <p:spPr>
            <a:xfrm rot="1286208">
              <a:off x="8683842" y="4116954"/>
              <a:ext cx="383408" cy="248348"/>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sp>
          <p:nvSpPr>
            <p:cNvPr id="17" name="Google Shape;17;p2"/>
            <p:cNvSpPr/>
            <p:nvPr/>
          </p:nvSpPr>
          <p:spPr>
            <a:xfrm rot="7382472">
              <a:off x="7425676" y="4045949"/>
              <a:ext cx="383364" cy="248319"/>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pic>
          <p:nvPicPr>
            <p:cNvPr id="18" name="Google Shape;18;p2"/>
            <p:cNvPicPr preferRelativeResize="0"/>
            <p:nvPr/>
          </p:nvPicPr>
          <p:blipFill>
            <a:blip r:embed="rId3">
              <a:alphaModFix/>
            </a:blip>
            <a:stretch>
              <a:fillRect/>
            </a:stretch>
          </p:blipFill>
          <p:spPr>
            <a:xfrm>
              <a:off x="7716146" y="2591125"/>
              <a:ext cx="1151884" cy="1884475"/>
            </a:xfrm>
            <a:prstGeom prst="rect">
              <a:avLst/>
            </a:prstGeom>
            <a:noFill/>
            <a:ln>
              <a:noFill/>
            </a:ln>
          </p:spPr>
        </p:pic>
        <p:sp>
          <p:nvSpPr>
            <p:cNvPr id="19" name="Google Shape;19;p2"/>
            <p:cNvSpPr/>
            <p:nvPr/>
          </p:nvSpPr>
          <p:spPr>
            <a:xfrm>
              <a:off x="8291550" y="3767976"/>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 name="Google Shape;20;p2"/>
            <p:cNvSpPr/>
            <p:nvPr/>
          </p:nvSpPr>
          <p:spPr>
            <a:xfrm>
              <a:off x="8002284" y="3780499"/>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1" name="Google Shape;21;p2"/>
            <p:cNvSpPr/>
            <p:nvPr/>
          </p:nvSpPr>
          <p:spPr>
            <a:xfrm rot="2699884">
              <a:off x="7991638" y="3650470"/>
              <a:ext cx="524796" cy="584716"/>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grpSp>
      <p:grpSp>
        <p:nvGrpSpPr>
          <p:cNvPr id="22" name="Google Shape;22;p2"/>
          <p:cNvGrpSpPr/>
          <p:nvPr/>
        </p:nvGrpSpPr>
        <p:grpSpPr>
          <a:xfrm>
            <a:off x="232140" y="4021791"/>
            <a:ext cx="2081411" cy="2351797"/>
            <a:chOff x="174105" y="3016343"/>
            <a:chExt cx="1561058" cy="1763848"/>
          </a:xfrm>
        </p:grpSpPr>
        <p:grpSp>
          <p:nvGrpSpPr>
            <p:cNvPr id="23" name="Google Shape;23;p2"/>
            <p:cNvGrpSpPr/>
            <p:nvPr/>
          </p:nvGrpSpPr>
          <p:grpSpPr>
            <a:xfrm>
              <a:off x="878674" y="4387822"/>
              <a:ext cx="477532" cy="392369"/>
              <a:chOff x="3019540" y="1608452"/>
              <a:chExt cx="440488" cy="361931"/>
            </a:xfrm>
          </p:grpSpPr>
          <p:sp>
            <p:nvSpPr>
              <p:cNvPr id="24" name="Google Shape;24;p2"/>
              <p:cNvSpPr/>
              <p:nvPr/>
            </p:nvSpPr>
            <p:spPr>
              <a:xfrm flipH="1">
                <a:off x="3338602"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25" name="Google Shape;25;p2"/>
              <p:cNvSpPr/>
              <p:nvPr/>
            </p:nvSpPr>
            <p:spPr>
              <a:xfrm flipH="1">
                <a:off x="3019540"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26" name="Google Shape;26;p2"/>
            <p:cNvPicPr preferRelativeResize="0"/>
            <p:nvPr/>
          </p:nvPicPr>
          <p:blipFill>
            <a:blip r:embed="rId4">
              <a:alphaModFix/>
            </a:blip>
            <a:stretch>
              <a:fillRect/>
            </a:stretch>
          </p:blipFill>
          <p:spPr>
            <a:xfrm flipH="1">
              <a:off x="327482" y="3016343"/>
              <a:ext cx="1407681" cy="1459257"/>
            </a:xfrm>
            <a:prstGeom prst="rect">
              <a:avLst/>
            </a:prstGeom>
            <a:noFill/>
            <a:ln>
              <a:noFill/>
            </a:ln>
          </p:spPr>
        </p:pic>
        <p:sp>
          <p:nvSpPr>
            <p:cNvPr id="27" name="Google Shape;27;p2"/>
            <p:cNvSpPr/>
            <p:nvPr/>
          </p:nvSpPr>
          <p:spPr>
            <a:xfrm rot="-10145659">
              <a:off x="200227" y="39366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28" name="Google Shape;28;p2"/>
            <p:cNvSpPr/>
            <p:nvPr/>
          </p:nvSpPr>
          <p:spPr>
            <a:xfrm flipH="1">
              <a:off x="1077809" y="34433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9" name="Google Shape;29;p2"/>
            <p:cNvSpPr/>
            <p:nvPr/>
          </p:nvSpPr>
          <p:spPr>
            <a:xfrm flipH="1">
              <a:off x="1394530" y="34185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33332336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30"/>
        <p:cNvGrpSpPr/>
        <p:nvPr/>
      </p:nvGrpSpPr>
      <p:grpSpPr>
        <a:xfrm>
          <a:off x="0" y="0"/>
          <a:ext cx="0" cy="0"/>
          <a:chOff x="0" y="0"/>
          <a:chExt cx="0" cy="0"/>
        </a:xfrm>
      </p:grpSpPr>
      <p:grpSp>
        <p:nvGrpSpPr>
          <p:cNvPr id="31" name="Google Shape;31;p3"/>
          <p:cNvGrpSpPr/>
          <p:nvPr/>
        </p:nvGrpSpPr>
        <p:grpSpPr>
          <a:xfrm>
            <a:off x="9898259" y="3731649"/>
            <a:ext cx="2157259" cy="2438739"/>
            <a:chOff x="7423694" y="2798737"/>
            <a:chExt cx="1617944" cy="1829054"/>
          </a:xfrm>
        </p:grpSpPr>
        <p:grpSp>
          <p:nvGrpSpPr>
            <p:cNvPr id="32" name="Google Shape;32;p3"/>
            <p:cNvGrpSpPr/>
            <p:nvPr/>
          </p:nvGrpSpPr>
          <p:grpSpPr>
            <a:xfrm flipH="1">
              <a:off x="7859537" y="4235422"/>
              <a:ext cx="477532" cy="392369"/>
              <a:chOff x="3019540" y="1608452"/>
              <a:chExt cx="440488" cy="361931"/>
            </a:xfrm>
          </p:grpSpPr>
          <p:sp>
            <p:nvSpPr>
              <p:cNvPr id="33" name="Google Shape;33;p3"/>
              <p:cNvSpPr/>
              <p:nvPr/>
            </p:nvSpPr>
            <p:spPr>
              <a:xfrm flipH="1">
                <a:off x="3338602"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34" name="Google Shape;34;p3"/>
              <p:cNvSpPr/>
              <p:nvPr/>
            </p:nvSpPr>
            <p:spPr>
              <a:xfrm flipH="1">
                <a:off x="3019540"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35" name="Google Shape;35;p3"/>
            <p:cNvPicPr preferRelativeResize="0"/>
            <p:nvPr/>
          </p:nvPicPr>
          <p:blipFill>
            <a:blip r:embed="rId2">
              <a:alphaModFix/>
            </a:blip>
            <a:stretch>
              <a:fillRect/>
            </a:stretch>
          </p:blipFill>
          <p:spPr>
            <a:xfrm>
              <a:off x="7423694" y="2798737"/>
              <a:ext cx="1541746" cy="1505664"/>
            </a:xfrm>
            <a:prstGeom prst="rect">
              <a:avLst/>
            </a:prstGeom>
            <a:noFill/>
            <a:ln>
              <a:noFill/>
            </a:ln>
          </p:spPr>
        </p:pic>
        <p:sp>
          <p:nvSpPr>
            <p:cNvPr id="36" name="Google Shape;36;p3"/>
            <p:cNvSpPr/>
            <p:nvPr/>
          </p:nvSpPr>
          <p:spPr>
            <a:xfrm rot="10145659" flipH="1">
              <a:off x="8744442" y="37842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37" name="Google Shape;37;p3"/>
            <p:cNvSpPr/>
            <p:nvPr/>
          </p:nvSpPr>
          <p:spPr>
            <a:xfrm>
              <a:off x="8145101" y="35195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38" name="Google Shape;38;p3"/>
            <p:cNvSpPr/>
            <p:nvPr/>
          </p:nvSpPr>
          <p:spPr>
            <a:xfrm>
              <a:off x="7846505" y="34947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grpSp>
        <p:nvGrpSpPr>
          <p:cNvPr id="39" name="Google Shape;39;p3"/>
          <p:cNvGrpSpPr/>
          <p:nvPr/>
        </p:nvGrpSpPr>
        <p:grpSpPr>
          <a:xfrm>
            <a:off x="313319" y="3786651"/>
            <a:ext cx="2180716" cy="2377589"/>
            <a:chOff x="234989" y="2839988"/>
            <a:chExt cx="1635537" cy="1783192"/>
          </a:xfrm>
        </p:grpSpPr>
        <p:grpSp>
          <p:nvGrpSpPr>
            <p:cNvPr id="40" name="Google Shape;40;p3"/>
            <p:cNvGrpSpPr/>
            <p:nvPr/>
          </p:nvGrpSpPr>
          <p:grpSpPr>
            <a:xfrm>
              <a:off x="782412" y="4230800"/>
              <a:ext cx="593753" cy="392380"/>
              <a:chOff x="7919013" y="4383200"/>
              <a:chExt cx="593753" cy="392380"/>
            </a:xfrm>
          </p:grpSpPr>
          <p:sp>
            <p:nvSpPr>
              <p:cNvPr id="41" name="Google Shape;41;p3"/>
              <p:cNvSpPr/>
              <p:nvPr/>
            </p:nvSpPr>
            <p:spPr>
              <a:xfrm>
                <a:off x="7919013"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42" name="Google Shape;42;p3"/>
              <p:cNvSpPr/>
              <p:nvPr/>
            </p:nvSpPr>
            <p:spPr>
              <a:xfrm flipH="1">
                <a:off x="8381128"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sp>
          <p:nvSpPr>
            <p:cNvPr id="43" name="Google Shape;43;p3"/>
            <p:cNvSpPr/>
            <p:nvPr/>
          </p:nvSpPr>
          <p:spPr>
            <a:xfrm rot="-8639560">
              <a:off x="305426" y="3422808"/>
              <a:ext cx="383356" cy="248314"/>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sp>
          <p:nvSpPr>
            <p:cNvPr id="44" name="Google Shape;44;p3"/>
            <p:cNvSpPr/>
            <p:nvPr/>
          </p:nvSpPr>
          <p:spPr>
            <a:xfrm rot="8639560" flipH="1">
              <a:off x="1450801" y="3422808"/>
              <a:ext cx="383356" cy="248314"/>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pic>
          <p:nvPicPr>
            <p:cNvPr id="45" name="Google Shape;45;p3"/>
            <p:cNvPicPr preferRelativeResize="0"/>
            <p:nvPr/>
          </p:nvPicPr>
          <p:blipFill>
            <a:blip r:embed="rId3">
              <a:alphaModFix/>
            </a:blip>
            <a:stretch>
              <a:fillRect/>
            </a:stretch>
          </p:blipFill>
          <p:spPr>
            <a:xfrm>
              <a:off x="234989" y="2839988"/>
              <a:ext cx="1598465" cy="1464413"/>
            </a:xfrm>
            <a:prstGeom prst="rect">
              <a:avLst/>
            </a:prstGeom>
            <a:noFill/>
            <a:ln>
              <a:noFill/>
            </a:ln>
          </p:spPr>
        </p:pic>
        <p:sp>
          <p:nvSpPr>
            <p:cNvPr id="46" name="Google Shape;46;p3"/>
            <p:cNvSpPr/>
            <p:nvPr/>
          </p:nvSpPr>
          <p:spPr>
            <a:xfrm>
              <a:off x="1154950" y="3615576"/>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47" name="Google Shape;47;p3"/>
            <p:cNvSpPr/>
            <p:nvPr/>
          </p:nvSpPr>
          <p:spPr>
            <a:xfrm>
              <a:off x="865684" y="3628099"/>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48" name="Google Shape;48;p3"/>
            <p:cNvSpPr/>
            <p:nvPr/>
          </p:nvSpPr>
          <p:spPr>
            <a:xfrm>
              <a:off x="937638" y="3714775"/>
              <a:ext cx="264300" cy="2643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pic>
        <p:nvPicPr>
          <p:cNvPr id="49" name="Google Shape;49;p3"/>
          <p:cNvPicPr preferRelativeResize="0"/>
          <p:nvPr/>
        </p:nvPicPr>
        <p:blipFill>
          <a:blip r:embed="rId4">
            <a:alphaModFix/>
          </a:blip>
          <a:stretch>
            <a:fillRect/>
          </a:stretch>
        </p:blipFill>
        <p:spPr>
          <a:xfrm>
            <a:off x="2088811" y="203200"/>
            <a:ext cx="7971488" cy="6451600"/>
          </a:xfrm>
          <a:prstGeom prst="rect">
            <a:avLst/>
          </a:prstGeom>
          <a:noFill/>
          <a:ln>
            <a:noFill/>
          </a:ln>
        </p:spPr>
      </p:pic>
      <p:sp>
        <p:nvSpPr>
          <p:cNvPr id="50" name="Google Shape;50;p3"/>
          <p:cNvSpPr txBox="1">
            <a:spLocks noGrp="1"/>
          </p:cNvSpPr>
          <p:nvPr>
            <p:ph type="ctrTitle"/>
          </p:nvPr>
        </p:nvSpPr>
        <p:spPr>
          <a:xfrm>
            <a:off x="3110200" y="2489633"/>
            <a:ext cx="5971600" cy="1343600"/>
          </a:xfrm>
          <a:prstGeom prst="rect">
            <a:avLst/>
          </a:prstGeom>
        </p:spPr>
        <p:txBody>
          <a:bodyPr spcFirstLastPara="1" wrap="square" lIns="0" tIns="0" rIns="0" bIns="0" anchor="t" anchorCtr="0">
            <a:noAutofit/>
          </a:bodyPr>
          <a:lstStyle>
            <a:lvl1pPr lvl="0" algn="ctr" rtl="0">
              <a:spcBef>
                <a:spcPts val="0"/>
              </a:spcBef>
              <a:spcAft>
                <a:spcPts val="0"/>
              </a:spcAft>
              <a:buSzPts val="3600"/>
              <a:buNone/>
              <a:defRPr sz="4800"/>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r>
              <a:rPr lang="en-US"/>
              <a:t>Click to edit Master title style</a:t>
            </a:r>
            <a:endParaRPr/>
          </a:p>
        </p:txBody>
      </p:sp>
      <p:sp>
        <p:nvSpPr>
          <p:cNvPr id="51" name="Google Shape;51;p3"/>
          <p:cNvSpPr txBox="1">
            <a:spLocks noGrp="1"/>
          </p:cNvSpPr>
          <p:nvPr>
            <p:ph type="subTitle" idx="1"/>
          </p:nvPr>
        </p:nvSpPr>
        <p:spPr>
          <a:xfrm>
            <a:off x="3110200" y="3962367"/>
            <a:ext cx="5971600" cy="406000"/>
          </a:xfrm>
          <a:prstGeom prst="rect">
            <a:avLst/>
          </a:prstGeom>
        </p:spPr>
        <p:txBody>
          <a:bodyPr spcFirstLastPara="1" wrap="square" lIns="0" tIns="0" rIns="0" bIns="0" anchor="t" anchorCtr="0">
            <a:noAutofit/>
          </a:bodyPr>
          <a:lstStyle>
            <a:lvl1pPr lvl="0" algn="ctr" rtl="0">
              <a:spcBef>
                <a:spcPts val="0"/>
              </a:spcBef>
              <a:spcAft>
                <a:spcPts val="0"/>
              </a:spcAft>
              <a:buClr>
                <a:schemeClr val="dk2"/>
              </a:buClr>
              <a:buSzPts val="1800"/>
              <a:buNone/>
              <a:defRPr sz="2400">
                <a:solidFill>
                  <a:schemeClr val="dk2"/>
                </a:solidFill>
              </a:defRPr>
            </a:lvl1pPr>
            <a:lvl2pPr lvl="1" algn="ctr" rtl="0">
              <a:spcBef>
                <a:spcPts val="1067"/>
              </a:spcBef>
              <a:spcAft>
                <a:spcPts val="0"/>
              </a:spcAft>
              <a:buClr>
                <a:schemeClr val="dk2"/>
              </a:buClr>
              <a:buSzPts val="1800"/>
              <a:buNone/>
              <a:defRPr sz="2400">
                <a:solidFill>
                  <a:schemeClr val="dk2"/>
                </a:solidFill>
              </a:defRPr>
            </a:lvl2pPr>
            <a:lvl3pPr lvl="2" algn="ctr" rtl="0">
              <a:spcBef>
                <a:spcPts val="1067"/>
              </a:spcBef>
              <a:spcAft>
                <a:spcPts val="0"/>
              </a:spcAft>
              <a:buClr>
                <a:schemeClr val="dk2"/>
              </a:buClr>
              <a:buSzPts val="1800"/>
              <a:buNone/>
              <a:defRPr sz="2400">
                <a:solidFill>
                  <a:schemeClr val="dk2"/>
                </a:solidFill>
              </a:defRPr>
            </a:lvl3pPr>
            <a:lvl4pPr lvl="3" algn="ctr" rtl="0">
              <a:spcBef>
                <a:spcPts val="1067"/>
              </a:spcBef>
              <a:spcAft>
                <a:spcPts val="0"/>
              </a:spcAft>
              <a:buClr>
                <a:schemeClr val="dk2"/>
              </a:buClr>
              <a:buSzPts val="1800"/>
              <a:buNone/>
              <a:defRPr sz="2400">
                <a:solidFill>
                  <a:schemeClr val="dk2"/>
                </a:solidFill>
              </a:defRPr>
            </a:lvl4pPr>
            <a:lvl5pPr lvl="4" algn="ctr" rtl="0">
              <a:spcBef>
                <a:spcPts val="1067"/>
              </a:spcBef>
              <a:spcAft>
                <a:spcPts val="0"/>
              </a:spcAft>
              <a:buClr>
                <a:schemeClr val="dk2"/>
              </a:buClr>
              <a:buSzPts val="1800"/>
              <a:buNone/>
              <a:defRPr sz="2400">
                <a:solidFill>
                  <a:schemeClr val="dk2"/>
                </a:solidFill>
              </a:defRPr>
            </a:lvl5pPr>
            <a:lvl6pPr lvl="5" algn="ctr" rtl="0">
              <a:spcBef>
                <a:spcPts val="1067"/>
              </a:spcBef>
              <a:spcAft>
                <a:spcPts val="0"/>
              </a:spcAft>
              <a:buClr>
                <a:schemeClr val="dk2"/>
              </a:buClr>
              <a:buSzPts val="1800"/>
              <a:buNone/>
              <a:defRPr sz="2400">
                <a:solidFill>
                  <a:schemeClr val="dk2"/>
                </a:solidFill>
              </a:defRPr>
            </a:lvl6pPr>
            <a:lvl7pPr lvl="6" algn="ctr" rtl="0">
              <a:spcBef>
                <a:spcPts val="1067"/>
              </a:spcBef>
              <a:spcAft>
                <a:spcPts val="0"/>
              </a:spcAft>
              <a:buClr>
                <a:schemeClr val="dk2"/>
              </a:buClr>
              <a:buSzPts val="1800"/>
              <a:buNone/>
              <a:defRPr sz="2400">
                <a:solidFill>
                  <a:schemeClr val="dk2"/>
                </a:solidFill>
              </a:defRPr>
            </a:lvl7pPr>
            <a:lvl8pPr lvl="7" algn="ctr" rtl="0">
              <a:spcBef>
                <a:spcPts val="1067"/>
              </a:spcBef>
              <a:spcAft>
                <a:spcPts val="0"/>
              </a:spcAft>
              <a:buClr>
                <a:schemeClr val="dk2"/>
              </a:buClr>
              <a:buSzPts val="1800"/>
              <a:buNone/>
              <a:defRPr sz="2400">
                <a:solidFill>
                  <a:schemeClr val="dk2"/>
                </a:solidFill>
              </a:defRPr>
            </a:lvl8pPr>
            <a:lvl9pPr lvl="8" algn="ctr" rtl="0">
              <a:spcBef>
                <a:spcPts val="1067"/>
              </a:spcBef>
              <a:spcAft>
                <a:spcPts val="1067"/>
              </a:spcAft>
              <a:buClr>
                <a:schemeClr val="dk2"/>
              </a:buClr>
              <a:buSzPts val="1800"/>
              <a:buNone/>
              <a:defRPr sz="2400">
                <a:solidFill>
                  <a:schemeClr val="dk2"/>
                </a:solidFill>
              </a:defRPr>
            </a:lvl9pPr>
          </a:lstStyle>
          <a:p>
            <a:r>
              <a:rPr lang="en-US"/>
              <a:t>Click to edit Master subtitle style</a:t>
            </a:r>
            <a:endParaRPr/>
          </a:p>
        </p:txBody>
      </p:sp>
    </p:spTree>
    <p:extLst>
      <p:ext uri="{BB962C8B-B14F-4D97-AF65-F5344CB8AC3E}">
        <p14:creationId xmlns:p14="http://schemas.microsoft.com/office/powerpoint/2010/main" val="2669183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Quote">
  <p:cSld name="Quote">
    <p:spTree>
      <p:nvGrpSpPr>
        <p:cNvPr id="1" name="Shape 52"/>
        <p:cNvGrpSpPr/>
        <p:nvPr/>
      </p:nvGrpSpPr>
      <p:grpSpPr>
        <a:xfrm>
          <a:off x="0" y="0"/>
          <a:ext cx="0" cy="0"/>
          <a:chOff x="0" y="0"/>
          <a:chExt cx="0" cy="0"/>
        </a:xfrm>
      </p:grpSpPr>
      <p:pic>
        <p:nvPicPr>
          <p:cNvPr id="53" name="Google Shape;53;p4"/>
          <p:cNvPicPr preferRelativeResize="0"/>
          <p:nvPr/>
        </p:nvPicPr>
        <p:blipFill>
          <a:blip r:embed="rId2">
            <a:alphaModFix/>
          </a:blip>
          <a:stretch>
            <a:fillRect/>
          </a:stretch>
        </p:blipFill>
        <p:spPr>
          <a:xfrm>
            <a:off x="1899351" y="367626"/>
            <a:ext cx="6343231" cy="6069281"/>
          </a:xfrm>
          <a:prstGeom prst="rect">
            <a:avLst/>
          </a:prstGeom>
          <a:noFill/>
          <a:ln>
            <a:noFill/>
          </a:ln>
        </p:spPr>
      </p:pic>
      <p:sp>
        <p:nvSpPr>
          <p:cNvPr id="54" name="Google Shape;54;p4"/>
          <p:cNvSpPr txBox="1">
            <a:spLocks noGrp="1"/>
          </p:cNvSpPr>
          <p:nvPr>
            <p:ph type="body" idx="1"/>
          </p:nvPr>
        </p:nvSpPr>
        <p:spPr>
          <a:xfrm>
            <a:off x="2428867" y="1352600"/>
            <a:ext cx="4896000" cy="4152800"/>
          </a:xfrm>
          <a:prstGeom prst="rect">
            <a:avLst/>
          </a:prstGeom>
        </p:spPr>
        <p:txBody>
          <a:bodyPr spcFirstLastPara="1" wrap="square" lIns="0" tIns="0" rIns="0" bIns="0" anchor="ctr" anchorCtr="0">
            <a:noAutofit/>
          </a:bodyPr>
          <a:lstStyle>
            <a:lvl1pPr marL="609585" lvl="0" indent="-474121" algn="ctr" rtl="0">
              <a:spcBef>
                <a:spcPts val="0"/>
              </a:spcBef>
              <a:spcAft>
                <a:spcPts val="0"/>
              </a:spcAft>
              <a:buClr>
                <a:schemeClr val="dk1"/>
              </a:buClr>
              <a:buSzPts val="2000"/>
              <a:buChar char="➜"/>
              <a:defRPr i="1">
                <a:solidFill>
                  <a:schemeClr val="dk1"/>
                </a:solidFill>
              </a:defRPr>
            </a:lvl1pPr>
            <a:lvl2pPr marL="1219170" lvl="1" indent="-507987" algn="ctr" rtl="0">
              <a:spcBef>
                <a:spcPts val="1067"/>
              </a:spcBef>
              <a:spcAft>
                <a:spcPts val="0"/>
              </a:spcAft>
              <a:buClr>
                <a:schemeClr val="dk1"/>
              </a:buClr>
              <a:buSzPts val="2400"/>
              <a:buChar char="-"/>
              <a:defRPr i="1">
                <a:solidFill>
                  <a:schemeClr val="dk1"/>
                </a:solidFill>
              </a:defRPr>
            </a:lvl2pPr>
            <a:lvl3pPr marL="1828754" lvl="2" indent="-507987" algn="ctr" rtl="0">
              <a:spcBef>
                <a:spcPts val="1067"/>
              </a:spcBef>
              <a:spcAft>
                <a:spcPts val="0"/>
              </a:spcAft>
              <a:buClr>
                <a:schemeClr val="dk1"/>
              </a:buClr>
              <a:buSzPts val="2400"/>
              <a:buChar char="-"/>
              <a:defRPr i="1">
                <a:solidFill>
                  <a:schemeClr val="dk1"/>
                </a:solidFill>
              </a:defRPr>
            </a:lvl3pPr>
            <a:lvl4pPr marL="2438339" lvl="3" indent="-507987" algn="ctr" rtl="0">
              <a:spcBef>
                <a:spcPts val="1067"/>
              </a:spcBef>
              <a:spcAft>
                <a:spcPts val="0"/>
              </a:spcAft>
              <a:buClr>
                <a:schemeClr val="dk1"/>
              </a:buClr>
              <a:buSzPts val="2400"/>
              <a:buChar char="-"/>
              <a:defRPr i="1">
                <a:solidFill>
                  <a:schemeClr val="dk1"/>
                </a:solidFill>
              </a:defRPr>
            </a:lvl4pPr>
            <a:lvl5pPr marL="3047924" lvl="4" indent="-507987" algn="ctr" rtl="0">
              <a:spcBef>
                <a:spcPts val="1067"/>
              </a:spcBef>
              <a:spcAft>
                <a:spcPts val="0"/>
              </a:spcAft>
              <a:buClr>
                <a:schemeClr val="dk1"/>
              </a:buClr>
              <a:buSzPts val="2400"/>
              <a:buChar char="-"/>
              <a:defRPr i="1">
                <a:solidFill>
                  <a:schemeClr val="dk1"/>
                </a:solidFill>
              </a:defRPr>
            </a:lvl5pPr>
            <a:lvl6pPr marL="3657509" lvl="5" indent="-507987" algn="ctr" rtl="0">
              <a:spcBef>
                <a:spcPts val="1067"/>
              </a:spcBef>
              <a:spcAft>
                <a:spcPts val="0"/>
              </a:spcAft>
              <a:buClr>
                <a:schemeClr val="dk1"/>
              </a:buClr>
              <a:buSzPts val="2400"/>
              <a:buChar char="-"/>
              <a:defRPr i="1">
                <a:solidFill>
                  <a:schemeClr val="dk1"/>
                </a:solidFill>
              </a:defRPr>
            </a:lvl6pPr>
            <a:lvl7pPr marL="4267093" lvl="6" indent="-507987" algn="ctr" rtl="0">
              <a:spcBef>
                <a:spcPts val="1067"/>
              </a:spcBef>
              <a:spcAft>
                <a:spcPts val="0"/>
              </a:spcAft>
              <a:buClr>
                <a:schemeClr val="dk1"/>
              </a:buClr>
              <a:buSzPts val="2400"/>
              <a:buChar char="●"/>
              <a:defRPr i="1">
                <a:solidFill>
                  <a:schemeClr val="dk1"/>
                </a:solidFill>
              </a:defRPr>
            </a:lvl7pPr>
            <a:lvl8pPr marL="4876678" lvl="7" indent="-507987" algn="ctr" rtl="0">
              <a:spcBef>
                <a:spcPts val="1067"/>
              </a:spcBef>
              <a:spcAft>
                <a:spcPts val="0"/>
              </a:spcAft>
              <a:buClr>
                <a:schemeClr val="dk1"/>
              </a:buClr>
              <a:buSzPts val="2400"/>
              <a:buChar char="○"/>
              <a:defRPr i="1">
                <a:solidFill>
                  <a:schemeClr val="dk1"/>
                </a:solidFill>
              </a:defRPr>
            </a:lvl8pPr>
            <a:lvl9pPr marL="5486263" lvl="8" indent="-507987" algn="ctr" rtl="0">
              <a:spcBef>
                <a:spcPts val="1067"/>
              </a:spcBef>
              <a:spcAft>
                <a:spcPts val="1067"/>
              </a:spcAft>
              <a:buClr>
                <a:schemeClr val="dk1"/>
              </a:buClr>
              <a:buSzPts val="2400"/>
              <a:buChar char="■"/>
              <a:defRPr i="1">
                <a:solidFill>
                  <a:schemeClr val="dk1"/>
                </a:solidFill>
              </a:defRPr>
            </a:lvl9pPr>
          </a:lstStyle>
          <a:p>
            <a:pPr lvl="0"/>
            <a:r>
              <a:rPr lang="en-US"/>
              <a:t>Click to edit Master text styles</a:t>
            </a:r>
          </a:p>
        </p:txBody>
      </p:sp>
      <p:sp>
        <p:nvSpPr>
          <p:cNvPr id="55" name="Google Shape;55;p4"/>
          <p:cNvSpPr txBox="1"/>
          <p:nvPr/>
        </p:nvSpPr>
        <p:spPr>
          <a:xfrm>
            <a:off x="3572000" y="367625"/>
            <a:ext cx="2609600" cy="871600"/>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 sz="12800">
                <a:solidFill>
                  <a:schemeClr val="dk1"/>
                </a:solidFill>
                <a:latin typeface="Walter Turncoat"/>
                <a:ea typeface="Walter Turncoat"/>
                <a:cs typeface="Walter Turncoat"/>
                <a:sym typeface="Walter Turncoat"/>
              </a:rPr>
              <a:t>“</a:t>
            </a:r>
            <a:endParaRPr sz="12800">
              <a:solidFill>
                <a:schemeClr val="dk1"/>
              </a:solidFill>
              <a:latin typeface="Walter Turncoat"/>
              <a:ea typeface="Walter Turncoat"/>
              <a:cs typeface="Walter Turncoat"/>
              <a:sym typeface="Walter Turncoat"/>
            </a:endParaRPr>
          </a:p>
        </p:txBody>
      </p:sp>
      <p:sp>
        <p:nvSpPr>
          <p:cNvPr id="56" name="Google Shape;56;p4"/>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57" name="Google Shape;57;p4"/>
          <p:cNvGrpSpPr/>
          <p:nvPr/>
        </p:nvGrpSpPr>
        <p:grpSpPr>
          <a:xfrm>
            <a:off x="8103128" y="3228701"/>
            <a:ext cx="2203449" cy="2922639"/>
            <a:chOff x="6077345" y="2421525"/>
            <a:chExt cx="1652587" cy="2191979"/>
          </a:xfrm>
        </p:grpSpPr>
        <p:sp>
          <p:nvSpPr>
            <p:cNvPr id="58" name="Google Shape;58;p4"/>
            <p:cNvSpPr/>
            <p:nvPr/>
          </p:nvSpPr>
          <p:spPr>
            <a:xfrm rot="-9402089">
              <a:off x="6110823" y="3129898"/>
              <a:ext cx="383368" cy="248322"/>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grpSp>
          <p:nvGrpSpPr>
            <p:cNvPr id="59" name="Google Shape;59;p4"/>
            <p:cNvGrpSpPr/>
            <p:nvPr/>
          </p:nvGrpSpPr>
          <p:grpSpPr>
            <a:xfrm flipH="1">
              <a:off x="6683849" y="4221134"/>
              <a:ext cx="477532" cy="392369"/>
              <a:chOff x="4104022" y="1595273"/>
              <a:chExt cx="440488" cy="361931"/>
            </a:xfrm>
          </p:grpSpPr>
          <p:sp>
            <p:nvSpPr>
              <p:cNvPr id="60" name="Google Shape;60;p4"/>
              <p:cNvSpPr/>
              <p:nvPr/>
            </p:nvSpPr>
            <p:spPr>
              <a:xfrm flipH="1">
                <a:off x="4423085" y="159527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61" name="Google Shape;61;p4"/>
              <p:cNvSpPr/>
              <p:nvPr/>
            </p:nvSpPr>
            <p:spPr>
              <a:xfrm flipH="1">
                <a:off x="4104022" y="159527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62" name="Google Shape;62;p4"/>
            <p:cNvPicPr preferRelativeResize="0"/>
            <p:nvPr/>
          </p:nvPicPr>
          <p:blipFill>
            <a:blip r:embed="rId3">
              <a:alphaModFix/>
            </a:blip>
            <a:stretch>
              <a:fillRect/>
            </a:stretch>
          </p:blipFill>
          <p:spPr>
            <a:xfrm>
              <a:off x="6346671" y="2421525"/>
              <a:ext cx="1151884" cy="1884475"/>
            </a:xfrm>
            <a:prstGeom prst="rect">
              <a:avLst/>
            </a:prstGeom>
            <a:noFill/>
            <a:ln>
              <a:noFill/>
            </a:ln>
          </p:spPr>
        </p:pic>
        <p:sp>
          <p:nvSpPr>
            <p:cNvPr id="63" name="Google Shape;63;p4"/>
            <p:cNvSpPr/>
            <p:nvPr/>
          </p:nvSpPr>
          <p:spPr>
            <a:xfrm rot="10145659" flipH="1">
              <a:off x="7432735" y="3653264"/>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64" name="Google Shape;64;p4"/>
            <p:cNvSpPr/>
            <p:nvPr/>
          </p:nvSpPr>
          <p:spPr>
            <a:xfrm>
              <a:off x="6833395" y="3388622"/>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65" name="Google Shape;65;p4"/>
            <p:cNvSpPr/>
            <p:nvPr/>
          </p:nvSpPr>
          <p:spPr>
            <a:xfrm>
              <a:off x="6534799" y="3363823"/>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25049946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66"/>
        <p:cNvGrpSpPr/>
        <p:nvPr/>
      </p:nvGrpSpPr>
      <p:grpSpPr>
        <a:xfrm>
          <a:off x="0" y="0"/>
          <a:ext cx="0" cy="0"/>
          <a:chOff x="0" y="0"/>
          <a:chExt cx="0" cy="0"/>
        </a:xfrm>
      </p:grpSpPr>
      <p:pic>
        <p:nvPicPr>
          <p:cNvPr id="67" name="Google Shape;67;p5"/>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68" name="Google Shape;68;p5"/>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lvl1pPr lvl="0" rtl="0">
              <a:spcBef>
                <a:spcPts val="0"/>
              </a:spcBef>
              <a:spcAft>
                <a:spcPts val="0"/>
              </a:spcAft>
              <a:buClr>
                <a:schemeClr val="dk1"/>
              </a:buClr>
              <a:buSzPts val="3000"/>
              <a:buNone/>
              <a:defRPr>
                <a:solidFill>
                  <a:schemeClr val="dk1"/>
                </a:solidFill>
              </a:defRPr>
            </a:lvl1pPr>
            <a:lvl2pPr lvl="1" rtl="0">
              <a:spcBef>
                <a:spcPts val="0"/>
              </a:spcBef>
              <a:spcAft>
                <a:spcPts val="0"/>
              </a:spcAft>
              <a:buClr>
                <a:schemeClr val="dk1"/>
              </a:buClr>
              <a:buSzPts val="3000"/>
              <a:buNone/>
              <a:defRPr>
                <a:solidFill>
                  <a:schemeClr val="dk1"/>
                </a:solidFill>
              </a:defRPr>
            </a:lvl2pPr>
            <a:lvl3pPr lvl="2" rtl="0">
              <a:spcBef>
                <a:spcPts val="0"/>
              </a:spcBef>
              <a:spcAft>
                <a:spcPts val="0"/>
              </a:spcAft>
              <a:buClr>
                <a:schemeClr val="dk1"/>
              </a:buClr>
              <a:buSzPts val="3000"/>
              <a:buNone/>
              <a:defRPr>
                <a:solidFill>
                  <a:schemeClr val="dk1"/>
                </a:solidFill>
              </a:defRPr>
            </a:lvl3pPr>
            <a:lvl4pPr lvl="3" rtl="0">
              <a:spcBef>
                <a:spcPts val="0"/>
              </a:spcBef>
              <a:spcAft>
                <a:spcPts val="0"/>
              </a:spcAft>
              <a:buClr>
                <a:schemeClr val="dk1"/>
              </a:buClr>
              <a:buSzPts val="3000"/>
              <a:buNone/>
              <a:defRPr>
                <a:solidFill>
                  <a:schemeClr val="dk1"/>
                </a:solidFill>
              </a:defRPr>
            </a:lvl4pPr>
            <a:lvl5pPr lvl="4" rtl="0">
              <a:spcBef>
                <a:spcPts val="0"/>
              </a:spcBef>
              <a:spcAft>
                <a:spcPts val="0"/>
              </a:spcAft>
              <a:buClr>
                <a:schemeClr val="dk1"/>
              </a:buClr>
              <a:buSzPts val="3000"/>
              <a:buNone/>
              <a:defRPr>
                <a:solidFill>
                  <a:schemeClr val="dk1"/>
                </a:solidFill>
              </a:defRPr>
            </a:lvl5pPr>
            <a:lvl6pPr lvl="5" rtl="0">
              <a:spcBef>
                <a:spcPts val="0"/>
              </a:spcBef>
              <a:spcAft>
                <a:spcPts val="0"/>
              </a:spcAft>
              <a:buClr>
                <a:schemeClr val="dk1"/>
              </a:buClr>
              <a:buSzPts val="3000"/>
              <a:buNone/>
              <a:defRPr>
                <a:solidFill>
                  <a:schemeClr val="dk1"/>
                </a:solidFill>
              </a:defRPr>
            </a:lvl6pPr>
            <a:lvl7pPr lvl="6" rtl="0">
              <a:spcBef>
                <a:spcPts val="0"/>
              </a:spcBef>
              <a:spcAft>
                <a:spcPts val="0"/>
              </a:spcAft>
              <a:buClr>
                <a:schemeClr val="dk1"/>
              </a:buClr>
              <a:buSzPts val="3000"/>
              <a:buNone/>
              <a:defRPr>
                <a:solidFill>
                  <a:schemeClr val="dk1"/>
                </a:solidFill>
              </a:defRPr>
            </a:lvl7pPr>
            <a:lvl8pPr lvl="7" rtl="0">
              <a:spcBef>
                <a:spcPts val="0"/>
              </a:spcBef>
              <a:spcAft>
                <a:spcPts val="0"/>
              </a:spcAft>
              <a:buClr>
                <a:schemeClr val="dk1"/>
              </a:buClr>
              <a:buSzPts val="3000"/>
              <a:buNone/>
              <a:defRPr>
                <a:solidFill>
                  <a:schemeClr val="dk1"/>
                </a:solidFill>
              </a:defRPr>
            </a:lvl8pPr>
            <a:lvl9pPr lvl="8" rtl="0">
              <a:spcBef>
                <a:spcPts val="0"/>
              </a:spcBef>
              <a:spcAft>
                <a:spcPts val="0"/>
              </a:spcAft>
              <a:buClr>
                <a:schemeClr val="dk1"/>
              </a:buClr>
              <a:buSzPts val="3000"/>
              <a:buNone/>
              <a:defRPr>
                <a:solidFill>
                  <a:schemeClr val="dk1"/>
                </a:solidFill>
              </a:defRPr>
            </a:lvl9pPr>
          </a:lstStyle>
          <a:p>
            <a:r>
              <a:rPr lang="en-US"/>
              <a:t>Click to edit Master title style</a:t>
            </a:r>
            <a:endParaRPr/>
          </a:p>
        </p:txBody>
      </p:sp>
      <p:sp>
        <p:nvSpPr>
          <p:cNvPr id="69" name="Google Shape;69;p5"/>
          <p:cNvSpPr txBox="1">
            <a:spLocks noGrp="1"/>
          </p:cNvSpPr>
          <p:nvPr>
            <p:ph type="body" idx="1"/>
          </p:nvPr>
        </p:nvSpPr>
        <p:spPr>
          <a:xfrm>
            <a:off x="730833" y="1695467"/>
            <a:ext cx="8222800" cy="4397200"/>
          </a:xfrm>
          <a:prstGeom prst="rect">
            <a:avLst/>
          </a:prstGeom>
        </p:spPr>
        <p:txBody>
          <a:bodyPr spcFirstLastPara="1" wrap="square" lIns="0" tIns="0" rIns="0" bIns="0" anchor="t" anchorCtr="0">
            <a:noAutofit/>
          </a:bodyPr>
          <a:lstStyle>
            <a:lvl1pPr marL="609585" lvl="0" indent="-474121" rtl="0">
              <a:spcBef>
                <a:spcPts val="0"/>
              </a:spcBef>
              <a:spcAft>
                <a:spcPts val="0"/>
              </a:spcAft>
              <a:buSzPts val="2000"/>
              <a:buChar char="➜"/>
              <a:defRPr/>
            </a:lvl1pPr>
            <a:lvl2pPr marL="1219170" lvl="1" indent="-507987" rtl="0">
              <a:spcBef>
                <a:spcPts val="1067"/>
              </a:spcBef>
              <a:spcAft>
                <a:spcPts val="0"/>
              </a:spcAft>
              <a:buSzPts val="2400"/>
              <a:buChar char="-"/>
              <a:defRPr/>
            </a:lvl2pPr>
            <a:lvl3pPr marL="1828754" lvl="2" indent="-507987" rtl="0">
              <a:spcBef>
                <a:spcPts val="1067"/>
              </a:spcBef>
              <a:spcAft>
                <a:spcPts val="0"/>
              </a:spcAft>
              <a:buSzPts val="2400"/>
              <a:buChar char="-"/>
              <a:defRPr/>
            </a:lvl3pPr>
            <a:lvl4pPr marL="2438339" lvl="3" indent="-507987" rtl="0">
              <a:spcBef>
                <a:spcPts val="1067"/>
              </a:spcBef>
              <a:spcAft>
                <a:spcPts val="0"/>
              </a:spcAft>
              <a:buSzPts val="2400"/>
              <a:buChar char="-"/>
              <a:defRPr/>
            </a:lvl4pPr>
            <a:lvl5pPr marL="3047924" lvl="4" indent="-507987" rtl="0">
              <a:spcBef>
                <a:spcPts val="1067"/>
              </a:spcBef>
              <a:spcAft>
                <a:spcPts val="0"/>
              </a:spcAft>
              <a:buSzPts val="2400"/>
              <a:buChar char="-"/>
              <a:defRPr/>
            </a:lvl5pPr>
            <a:lvl6pPr marL="3657509" lvl="5" indent="-507987" rtl="0">
              <a:spcBef>
                <a:spcPts val="1067"/>
              </a:spcBef>
              <a:spcAft>
                <a:spcPts val="0"/>
              </a:spcAft>
              <a:buSzPts val="2400"/>
              <a:buChar char="-"/>
              <a:defRPr/>
            </a:lvl6pPr>
            <a:lvl7pPr marL="4267093" lvl="6" indent="-507987" rtl="0">
              <a:spcBef>
                <a:spcPts val="1067"/>
              </a:spcBef>
              <a:spcAft>
                <a:spcPts val="0"/>
              </a:spcAft>
              <a:buSzPts val="2400"/>
              <a:buChar char="●"/>
              <a:defRPr/>
            </a:lvl7pPr>
            <a:lvl8pPr marL="4876678" lvl="7" indent="-507987" rtl="0">
              <a:spcBef>
                <a:spcPts val="1067"/>
              </a:spcBef>
              <a:spcAft>
                <a:spcPts val="0"/>
              </a:spcAft>
              <a:buSzPts val="2400"/>
              <a:buChar char="○"/>
              <a:defRPr/>
            </a:lvl8pPr>
            <a:lvl9pPr marL="5486263" lvl="8" indent="-507987" rtl="0">
              <a:spcBef>
                <a:spcPts val="1067"/>
              </a:spcBef>
              <a:spcAft>
                <a:spcPts val="1067"/>
              </a:spcAft>
              <a:buSzPts val="2400"/>
              <a:buChar char="■"/>
              <a:defRPr/>
            </a:lvl9pPr>
          </a:lstStyle>
          <a:p>
            <a:pPr lvl="0"/>
            <a:r>
              <a:rPr lang="en-US"/>
              <a:t>Click to edit Master text styles</a:t>
            </a:r>
          </a:p>
        </p:txBody>
      </p:sp>
      <p:sp>
        <p:nvSpPr>
          <p:cNvPr id="70" name="Google Shape;70;p5"/>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71" name="Google Shape;71;p5"/>
          <p:cNvGrpSpPr/>
          <p:nvPr/>
        </p:nvGrpSpPr>
        <p:grpSpPr>
          <a:xfrm>
            <a:off x="9802133" y="3711566"/>
            <a:ext cx="2151784" cy="2373097"/>
            <a:chOff x="7351600" y="2783674"/>
            <a:chExt cx="1613838" cy="1779823"/>
          </a:xfrm>
        </p:grpSpPr>
        <p:grpSp>
          <p:nvGrpSpPr>
            <p:cNvPr id="72" name="Google Shape;72;p5"/>
            <p:cNvGrpSpPr/>
            <p:nvPr/>
          </p:nvGrpSpPr>
          <p:grpSpPr>
            <a:xfrm flipH="1">
              <a:off x="7859537" y="4171128"/>
              <a:ext cx="477532" cy="392369"/>
              <a:chOff x="3019540" y="1549146"/>
              <a:chExt cx="440488" cy="361931"/>
            </a:xfrm>
          </p:grpSpPr>
          <p:sp>
            <p:nvSpPr>
              <p:cNvPr id="73" name="Google Shape;73;p5"/>
              <p:cNvSpPr/>
              <p:nvPr/>
            </p:nvSpPr>
            <p:spPr>
              <a:xfrm flipH="1">
                <a:off x="3338602" y="1549146"/>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74" name="Google Shape;74;p5"/>
              <p:cNvSpPr/>
              <p:nvPr/>
            </p:nvSpPr>
            <p:spPr>
              <a:xfrm flipH="1">
                <a:off x="3019540" y="1549146"/>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75" name="Google Shape;75;p5"/>
            <p:cNvPicPr preferRelativeResize="0"/>
            <p:nvPr/>
          </p:nvPicPr>
          <p:blipFill>
            <a:blip r:embed="rId3">
              <a:alphaModFix/>
            </a:blip>
            <a:stretch>
              <a:fillRect/>
            </a:stretch>
          </p:blipFill>
          <p:spPr>
            <a:xfrm>
              <a:off x="7351600" y="2783674"/>
              <a:ext cx="1457782" cy="1483911"/>
            </a:xfrm>
            <a:prstGeom prst="rect">
              <a:avLst/>
            </a:prstGeom>
            <a:noFill/>
            <a:ln>
              <a:noFill/>
            </a:ln>
          </p:spPr>
        </p:pic>
        <p:sp>
          <p:nvSpPr>
            <p:cNvPr id="76" name="Google Shape;76;p5"/>
            <p:cNvSpPr/>
            <p:nvPr/>
          </p:nvSpPr>
          <p:spPr>
            <a:xfrm rot="10145659" flipH="1">
              <a:off x="8668242" y="38604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77" name="Google Shape;77;p5"/>
            <p:cNvSpPr/>
            <p:nvPr/>
          </p:nvSpPr>
          <p:spPr>
            <a:xfrm>
              <a:off x="8068901" y="35957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78" name="Google Shape;78;p5"/>
            <p:cNvSpPr/>
            <p:nvPr/>
          </p:nvSpPr>
          <p:spPr>
            <a:xfrm>
              <a:off x="7770305" y="35709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3390975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spTree>
      <p:nvGrpSpPr>
        <p:cNvPr id="1" name="Shape 79"/>
        <p:cNvGrpSpPr/>
        <p:nvPr/>
      </p:nvGrpSpPr>
      <p:grpSpPr>
        <a:xfrm>
          <a:off x="0" y="0"/>
          <a:ext cx="0" cy="0"/>
          <a:chOff x="0" y="0"/>
          <a:chExt cx="0" cy="0"/>
        </a:xfrm>
      </p:grpSpPr>
      <p:pic>
        <p:nvPicPr>
          <p:cNvPr id="80" name="Google Shape;80;p6"/>
          <p:cNvPicPr preferRelativeResize="0"/>
          <p:nvPr/>
        </p:nvPicPr>
        <p:blipFill>
          <a:blip r:embed="rId2">
            <a:alphaModFix/>
          </a:blip>
          <a:stretch>
            <a:fillRect/>
          </a:stretch>
        </p:blipFill>
        <p:spPr>
          <a:xfrm>
            <a:off x="5857417" y="1181100"/>
            <a:ext cx="4804667" cy="4984765"/>
          </a:xfrm>
          <a:prstGeom prst="rect">
            <a:avLst/>
          </a:prstGeom>
          <a:noFill/>
          <a:ln>
            <a:noFill/>
          </a:ln>
        </p:spPr>
      </p:pic>
      <p:pic>
        <p:nvPicPr>
          <p:cNvPr id="81" name="Google Shape;81;p6"/>
          <p:cNvPicPr preferRelativeResize="0"/>
          <p:nvPr/>
        </p:nvPicPr>
        <p:blipFill>
          <a:blip r:embed="rId2">
            <a:alphaModFix/>
          </a:blip>
          <a:stretch>
            <a:fillRect/>
          </a:stretch>
        </p:blipFill>
        <p:spPr>
          <a:xfrm flipH="1">
            <a:off x="1529917" y="1752601"/>
            <a:ext cx="4804667" cy="4718068"/>
          </a:xfrm>
          <a:prstGeom prst="rect">
            <a:avLst/>
          </a:prstGeom>
          <a:noFill/>
          <a:ln>
            <a:noFill/>
          </a:ln>
        </p:spPr>
      </p:pic>
      <p:sp>
        <p:nvSpPr>
          <p:cNvPr id="82" name="Google Shape;82;p6"/>
          <p:cNvSpPr txBox="1">
            <a:spLocks noGrp="1"/>
          </p:cNvSpPr>
          <p:nvPr>
            <p:ph type="title"/>
          </p:nvPr>
        </p:nvSpPr>
        <p:spPr>
          <a:xfrm>
            <a:off x="1984600" y="324100"/>
            <a:ext cx="8222800" cy="528400"/>
          </a:xfrm>
          <a:prstGeom prst="rect">
            <a:avLst/>
          </a:prstGeom>
        </p:spPr>
        <p:txBody>
          <a:bodyPr spcFirstLastPara="1" wrap="square" lIns="0" tIns="0" rIns="0" bIns="0" anchor="t" anchorCtr="0">
            <a:noAutofit/>
          </a:bodyPr>
          <a:lstStyle>
            <a:lvl1pPr lvl="0" algn="ctr" rtl="0">
              <a:spcBef>
                <a:spcPts val="0"/>
              </a:spcBef>
              <a:spcAft>
                <a:spcPts val="0"/>
              </a:spcAft>
              <a:buSzPts val="3000"/>
              <a:buNone/>
              <a:defRPr/>
            </a:lvl1pPr>
            <a:lvl2pPr lvl="1" algn="ctr" rtl="0">
              <a:spcBef>
                <a:spcPts val="0"/>
              </a:spcBef>
              <a:spcAft>
                <a:spcPts val="0"/>
              </a:spcAft>
              <a:buSzPts val="3000"/>
              <a:buNone/>
              <a:defRPr/>
            </a:lvl2pPr>
            <a:lvl3pPr lvl="2" algn="ctr" rtl="0">
              <a:spcBef>
                <a:spcPts val="0"/>
              </a:spcBef>
              <a:spcAft>
                <a:spcPts val="0"/>
              </a:spcAft>
              <a:buSzPts val="3000"/>
              <a:buNone/>
              <a:defRPr/>
            </a:lvl3pPr>
            <a:lvl4pPr lvl="3" algn="ctr" rtl="0">
              <a:spcBef>
                <a:spcPts val="0"/>
              </a:spcBef>
              <a:spcAft>
                <a:spcPts val="0"/>
              </a:spcAft>
              <a:buSzPts val="3000"/>
              <a:buNone/>
              <a:defRPr/>
            </a:lvl4pPr>
            <a:lvl5pPr lvl="4" algn="ctr" rtl="0">
              <a:spcBef>
                <a:spcPts val="0"/>
              </a:spcBef>
              <a:spcAft>
                <a:spcPts val="0"/>
              </a:spcAft>
              <a:buSzPts val="3000"/>
              <a:buNone/>
              <a:defRPr/>
            </a:lvl5pPr>
            <a:lvl6pPr lvl="5" algn="ctr" rtl="0">
              <a:spcBef>
                <a:spcPts val="0"/>
              </a:spcBef>
              <a:spcAft>
                <a:spcPts val="0"/>
              </a:spcAft>
              <a:buSzPts val="3000"/>
              <a:buNone/>
              <a:defRPr/>
            </a:lvl6pPr>
            <a:lvl7pPr lvl="6" algn="ctr" rtl="0">
              <a:spcBef>
                <a:spcPts val="0"/>
              </a:spcBef>
              <a:spcAft>
                <a:spcPts val="0"/>
              </a:spcAft>
              <a:buSzPts val="3000"/>
              <a:buNone/>
              <a:defRPr/>
            </a:lvl7pPr>
            <a:lvl8pPr lvl="7" algn="ctr" rtl="0">
              <a:spcBef>
                <a:spcPts val="0"/>
              </a:spcBef>
              <a:spcAft>
                <a:spcPts val="0"/>
              </a:spcAft>
              <a:buSzPts val="3000"/>
              <a:buNone/>
              <a:defRPr/>
            </a:lvl8pPr>
            <a:lvl9pPr lvl="8" algn="ctr" rtl="0">
              <a:spcBef>
                <a:spcPts val="0"/>
              </a:spcBef>
              <a:spcAft>
                <a:spcPts val="0"/>
              </a:spcAft>
              <a:buSzPts val="3000"/>
              <a:buNone/>
              <a:defRPr/>
            </a:lvl9pPr>
          </a:lstStyle>
          <a:p>
            <a:r>
              <a:rPr lang="en-US"/>
              <a:t>Click to edit Master title style</a:t>
            </a:r>
            <a:endParaRPr/>
          </a:p>
        </p:txBody>
      </p:sp>
      <p:sp>
        <p:nvSpPr>
          <p:cNvPr id="83" name="Google Shape;83;p6"/>
          <p:cNvSpPr txBox="1">
            <a:spLocks noGrp="1"/>
          </p:cNvSpPr>
          <p:nvPr>
            <p:ph type="body" idx="1"/>
          </p:nvPr>
        </p:nvSpPr>
        <p:spPr>
          <a:xfrm>
            <a:off x="2257433" y="2157867"/>
            <a:ext cx="3346400" cy="3852400"/>
          </a:xfrm>
          <a:prstGeom prst="rect">
            <a:avLst/>
          </a:prstGeom>
        </p:spPr>
        <p:txBody>
          <a:bodyPr spcFirstLastPara="1" wrap="square" lIns="0" tIns="0" rIns="0" bIns="0" anchor="t" anchorCtr="0">
            <a:noAutofit/>
          </a:bodyPr>
          <a:lstStyle>
            <a:lvl1pPr marL="609585" lvl="0" indent="-474121" rtl="0">
              <a:spcBef>
                <a:spcPts val="0"/>
              </a:spcBef>
              <a:spcAft>
                <a:spcPts val="0"/>
              </a:spcAft>
              <a:buSzPts val="2000"/>
              <a:buChar char="➜"/>
              <a:defRPr sz="2667"/>
            </a:lvl1pPr>
            <a:lvl2pPr marL="1219170" lvl="1" indent="-474121" rtl="0">
              <a:spcBef>
                <a:spcPts val="1067"/>
              </a:spcBef>
              <a:spcAft>
                <a:spcPts val="0"/>
              </a:spcAft>
              <a:buSzPts val="2000"/>
              <a:buChar char="-"/>
              <a:defRPr sz="2667"/>
            </a:lvl2pPr>
            <a:lvl3pPr marL="1828754" lvl="2" indent="-474121" rtl="0">
              <a:spcBef>
                <a:spcPts val="1067"/>
              </a:spcBef>
              <a:spcAft>
                <a:spcPts val="0"/>
              </a:spcAft>
              <a:buSzPts val="2000"/>
              <a:buChar char="-"/>
              <a:defRPr sz="2667"/>
            </a:lvl3pPr>
            <a:lvl4pPr marL="2438339" lvl="3" indent="-474121" rtl="0">
              <a:spcBef>
                <a:spcPts val="1067"/>
              </a:spcBef>
              <a:spcAft>
                <a:spcPts val="0"/>
              </a:spcAft>
              <a:buSzPts val="2000"/>
              <a:buChar char="-"/>
              <a:defRPr sz="2667"/>
            </a:lvl4pPr>
            <a:lvl5pPr marL="3047924" lvl="4" indent="-474121" rtl="0">
              <a:spcBef>
                <a:spcPts val="1067"/>
              </a:spcBef>
              <a:spcAft>
                <a:spcPts val="0"/>
              </a:spcAft>
              <a:buSzPts val="2000"/>
              <a:buChar char="-"/>
              <a:defRPr sz="2667"/>
            </a:lvl5pPr>
            <a:lvl6pPr marL="3657509" lvl="5" indent="-474121" rtl="0">
              <a:spcBef>
                <a:spcPts val="1067"/>
              </a:spcBef>
              <a:spcAft>
                <a:spcPts val="0"/>
              </a:spcAft>
              <a:buSzPts val="2000"/>
              <a:buChar char="-"/>
              <a:defRPr sz="2667"/>
            </a:lvl6pPr>
            <a:lvl7pPr marL="4267093" lvl="6" indent="-474121" rtl="0">
              <a:spcBef>
                <a:spcPts val="1067"/>
              </a:spcBef>
              <a:spcAft>
                <a:spcPts val="0"/>
              </a:spcAft>
              <a:buSzPts val="2000"/>
              <a:buChar char="●"/>
              <a:defRPr sz="2667"/>
            </a:lvl7pPr>
            <a:lvl8pPr marL="4876678" lvl="7" indent="-474121" rtl="0">
              <a:spcBef>
                <a:spcPts val="1067"/>
              </a:spcBef>
              <a:spcAft>
                <a:spcPts val="0"/>
              </a:spcAft>
              <a:buSzPts val="2000"/>
              <a:buChar char="○"/>
              <a:defRPr sz="2667"/>
            </a:lvl8pPr>
            <a:lvl9pPr marL="5486263" lvl="8" indent="-474121" rtl="0">
              <a:spcBef>
                <a:spcPts val="1067"/>
              </a:spcBef>
              <a:spcAft>
                <a:spcPts val="1067"/>
              </a:spcAft>
              <a:buSzPts val="2000"/>
              <a:buChar char="■"/>
              <a:defRPr sz="2667"/>
            </a:lvl9pPr>
          </a:lstStyle>
          <a:p>
            <a:pPr lvl="0"/>
            <a:r>
              <a:rPr lang="en-US"/>
              <a:t>Click to edit Master text styles</a:t>
            </a:r>
          </a:p>
        </p:txBody>
      </p:sp>
      <p:sp>
        <p:nvSpPr>
          <p:cNvPr id="84" name="Google Shape;84;p6"/>
          <p:cNvSpPr txBox="1">
            <a:spLocks noGrp="1"/>
          </p:cNvSpPr>
          <p:nvPr>
            <p:ph type="body" idx="2"/>
          </p:nvPr>
        </p:nvSpPr>
        <p:spPr>
          <a:xfrm>
            <a:off x="6586565" y="1751467"/>
            <a:ext cx="3346400" cy="3852400"/>
          </a:xfrm>
          <a:prstGeom prst="rect">
            <a:avLst/>
          </a:prstGeom>
        </p:spPr>
        <p:txBody>
          <a:bodyPr spcFirstLastPara="1" wrap="square" lIns="0" tIns="0" rIns="0" bIns="0" anchor="t" anchorCtr="0">
            <a:noAutofit/>
          </a:bodyPr>
          <a:lstStyle>
            <a:lvl1pPr marL="609585" lvl="0" indent="-474121" rtl="0">
              <a:spcBef>
                <a:spcPts val="0"/>
              </a:spcBef>
              <a:spcAft>
                <a:spcPts val="0"/>
              </a:spcAft>
              <a:buSzPts val="2000"/>
              <a:buChar char="➜"/>
              <a:defRPr sz="2667"/>
            </a:lvl1pPr>
            <a:lvl2pPr marL="1219170" lvl="1" indent="-474121" rtl="0">
              <a:spcBef>
                <a:spcPts val="1067"/>
              </a:spcBef>
              <a:spcAft>
                <a:spcPts val="0"/>
              </a:spcAft>
              <a:buSzPts val="2000"/>
              <a:buChar char="-"/>
              <a:defRPr sz="2667"/>
            </a:lvl2pPr>
            <a:lvl3pPr marL="1828754" lvl="2" indent="-474121" rtl="0">
              <a:spcBef>
                <a:spcPts val="1067"/>
              </a:spcBef>
              <a:spcAft>
                <a:spcPts val="0"/>
              </a:spcAft>
              <a:buSzPts val="2000"/>
              <a:buChar char="-"/>
              <a:defRPr sz="2667"/>
            </a:lvl3pPr>
            <a:lvl4pPr marL="2438339" lvl="3" indent="-474121" rtl="0">
              <a:spcBef>
                <a:spcPts val="1067"/>
              </a:spcBef>
              <a:spcAft>
                <a:spcPts val="0"/>
              </a:spcAft>
              <a:buSzPts val="2000"/>
              <a:buChar char="-"/>
              <a:defRPr sz="2667"/>
            </a:lvl4pPr>
            <a:lvl5pPr marL="3047924" lvl="4" indent="-474121" rtl="0">
              <a:spcBef>
                <a:spcPts val="1067"/>
              </a:spcBef>
              <a:spcAft>
                <a:spcPts val="0"/>
              </a:spcAft>
              <a:buSzPts val="2000"/>
              <a:buChar char="-"/>
              <a:defRPr sz="2667"/>
            </a:lvl5pPr>
            <a:lvl6pPr marL="3657509" lvl="5" indent="-474121" rtl="0">
              <a:spcBef>
                <a:spcPts val="1067"/>
              </a:spcBef>
              <a:spcAft>
                <a:spcPts val="0"/>
              </a:spcAft>
              <a:buSzPts val="2000"/>
              <a:buChar char="-"/>
              <a:defRPr sz="2667"/>
            </a:lvl6pPr>
            <a:lvl7pPr marL="4267093" lvl="6" indent="-474121" rtl="0">
              <a:spcBef>
                <a:spcPts val="1067"/>
              </a:spcBef>
              <a:spcAft>
                <a:spcPts val="0"/>
              </a:spcAft>
              <a:buSzPts val="2000"/>
              <a:buChar char="●"/>
              <a:defRPr sz="2667"/>
            </a:lvl7pPr>
            <a:lvl8pPr marL="4876678" lvl="7" indent="-474121" rtl="0">
              <a:spcBef>
                <a:spcPts val="1067"/>
              </a:spcBef>
              <a:spcAft>
                <a:spcPts val="0"/>
              </a:spcAft>
              <a:buSzPts val="2000"/>
              <a:buChar char="○"/>
              <a:defRPr sz="2667"/>
            </a:lvl8pPr>
            <a:lvl9pPr marL="5486263" lvl="8" indent="-474121" rtl="0">
              <a:spcBef>
                <a:spcPts val="1067"/>
              </a:spcBef>
              <a:spcAft>
                <a:spcPts val="1067"/>
              </a:spcAft>
              <a:buSzPts val="2000"/>
              <a:buChar char="■"/>
              <a:defRPr sz="2667"/>
            </a:lvl9pPr>
          </a:lstStyle>
          <a:p>
            <a:pPr lvl="0"/>
            <a:r>
              <a:rPr lang="en-US"/>
              <a:t>Click to edit Master text styles</a:t>
            </a:r>
          </a:p>
        </p:txBody>
      </p:sp>
      <p:sp>
        <p:nvSpPr>
          <p:cNvPr id="85" name="Google Shape;85;p6"/>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86" name="Google Shape;86;p6"/>
          <p:cNvGrpSpPr/>
          <p:nvPr/>
        </p:nvGrpSpPr>
        <p:grpSpPr>
          <a:xfrm>
            <a:off x="10484548" y="3956534"/>
            <a:ext cx="1894120" cy="1701300"/>
            <a:chOff x="7863411" y="2967400"/>
            <a:chExt cx="1420590" cy="1275975"/>
          </a:xfrm>
        </p:grpSpPr>
        <p:grpSp>
          <p:nvGrpSpPr>
            <p:cNvPr id="87" name="Google Shape;87;p6"/>
            <p:cNvGrpSpPr/>
            <p:nvPr/>
          </p:nvGrpSpPr>
          <p:grpSpPr>
            <a:xfrm>
              <a:off x="8277250" y="3881444"/>
              <a:ext cx="440488" cy="361931"/>
              <a:chOff x="8277250" y="3881444"/>
              <a:chExt cx="440488" cy="361931"/>
            </a:xfrm>
          </p:grpSpPr>
          <p:sp>
            <p:nvSpPr>
              <p:cNvPr id="88" name="Google Shape;88;p6"/>
              <p:cNvSpPr/>
              <p:nvPr/>
            </p:nvSpPr>
            <p:spPr>
              <a:xfrm>
                <a:off x="8277250" y="3881444"/>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89" name="Google Shape;89;p6"/>
              <p:cNvSpPr/>
              <p:nvPr/>
            </p:nvSpPr>
            <p:spPr>
              <a:xfrm>
                <a:off x="8596313" y="3881444"/>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90" name="Google Shape;90;p6"/>
            <p:cNvPicPr preferRelativeResize="0"/>
            <p:nvPr/>
          </p:nvPicPr>
          <p:blipFill>
            <a:blip r:embed="rId3">
              <a:alphaModFix/>
            </a:blip>
            <a:stretch>
              <a:fillRect/>
            </a:stretch>
          </p:blipFill>
          <p:spPr>
            <a:xfrm>
              <a:off x="7863411" y="2967400"/>
              <a:ext cx="1420590" cy="982427"/>
            </a:xfrm>
            <a:prstGeom prst="rect">
              <a:avLst/>
            </a:prstGeom>
            <a:noFill/>
            <a:ln>
              <a:noFill/>
            </a:ln>
          </p:spPr>
        </p:pic>
        <p:sp>
          <p:nvSpPr>
            <p:cNvPr id="91" name="Google Shape;91;p6"/>
            <p:cNvSpPr/>
            <p:nvPr/>
          </p:nvSpPr>
          <p:spPr>
            <a:xfrm>
              <a:off x="8535376" y="3335872"/>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92" name="Google Shape;92;p6"/>
            <p:cNvSpPr/>
            <p:nvPr/>
          </p:nvSpPr>
          <p:spPr>
            <a:xfrm>
              <a:off x="8236780" y="3311073"/>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grpSp>
        <p:nvGrpSpPr>
          <p:cNvPr id="93" name="Google Shape;93;p6"/>
          <p:cNvGrpSpPr/>
          <p:nvPr/>
        </p:nvGrpSpPr>
        <p:grpSpPr>
          <a:xfrm>
            <a:off x="-276199" y="3949480"/>
            <a:ext cx="1715777" cy="2114779"/>
            <a:chOff x="-207150" y="2962110"/>
            <a:chExt cx="1286833" cy="1586084"/>
          </a:xfrm>
        </p:grpSpPr>
        <p:grpSp>
          <p:nvGrpSpPr>
            <p:cNvPr id="94" name="Google Shape;94;p6"/>
            <p:cNvGrpSpPr/>
            <p:nvPr/>
          </p:nvGrpSpPr>
          <p:grpSpPr>
            <a:xfrm>
              <a:off x="120475" y="4186263"/>
              <a:ext cx="547675" cy="361931"/>
              <a:chOff x="120475" y="4186263"/>
              <a:chExt cx="547675" cy="361931"/>
            </a:xfrm>
          </p:grpSpPr>
          <p:sp>
            <p:nvSpPr>
              <p:cNvPr id="95" name="Google Shape;95;p6"/>
              <p:cNvSpPr/>
              <p:nvPr/>
            </p:nvSpPr>
            <p:spPr>
              <a:xfrm>
                <a:off x="120475" y="418626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96" name="Google Shape;96;p6"/>
              <p:cNvSpPr/>
              <p:nvPr/>
            </p:nvSpPr>
            <p:spPr>
              <a:xfrm flipH="1">
                <a:off x="546725" y="418626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97" name="Google Shape;97;p6"/>
            <p:cNvPicPr preferRelativeResize="0"/>
            <p:nvPr/>
          </p:nvPicPr>
          <p:blipFill>
            <a:blip r:embed="rId4">
              <a:alphaModFix/>
            </a:blip>
            <a:stretch>
              <a:fillRect/>
            </a:stretch>
          </p:blipFill>
          <p:spPr>
            <a:xfrm>
              <a:off x="-207150" y="2962110"/>
              <a:ext cx="1286833" cy="1305290"/>
            </a:xfrm>
            <a:prstGeom prst="rect">
              <a:avLst/>
            </a:prstGeom>
            <a:noFill/>
            <a:ln>
              <a:noFill/>
            </a:ln>
          </p:spPr>
        </p:pic>
        <p:sp>
          <p:nvSpPr>
            <p:cNvPr id="98" name="Google Shape;98;p6"/>
            <p:cNvSpPr/>
            <p:nvPr/>
          </p:nvSpPr>
          <p:spPr>
            <a:xfrm rot="10576116">
              <a:off x="213730" y="3649426"/>
              <a:ext cx="145541" cy="14604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99" name="Google Shape;99;p6"/>
            <p:cNvSpPr/>
            <p:nvPr/>
          </p:nvSpPr>
          <p:spPr>
            <a:xfrm rot="10598995">
              <a:off x="532326" y="3669443"/>
              <a:ext cx="127326" cy="132204"/>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00" name="Google Shape;100;p6"/>
            <p:cNvSpPr/>
            <p:nvPr/>
          </p:nvSpPr>
          <p:spPr>
            <a:xfrm rot="2878168">
              <a:off x="140003" y="3477827"/>
              <a:ext cx="592515" cy="660127"/>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grpSp>
    </p:spTree>
    <p:extLst>
      <p:ext uri="{BB962C8B-B14F-4D97-AF65-F5344CB8AC3E}">
        <p14:creationId xmlns:p14="http://schemas.microsoft.com/office/powerpoint/2010/main" val="22869665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 3 columns">
  <p:cSld name="Title + 3 columns">
    <p:spTree>
      <p:nvGrpSpPr>
        <p:cNvPr id="1" name="Shape 101"/>
        <p:cNvGrpSpPr/>
        <p:nvPr/>
      </p:nvGrpSpPr>
      <p:grpSpPr>
        <a:xfrm>
          <a:off x="0" y="0"/>
          <a:ext cx="0" cy="0"/>
          <a:chOff x="0" y="0"/>
          <a:chExt cx="0" cy="0"/>
        </a:xfrm>
      </p:grpSpPr>
      <p:pic>
        <p:nvPicPr>
          <p:cNvPr id="102" name="Google Shape;102;p7"/>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103" name="Google Shape;103;p7"/>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04" name="Google Shape;104;p7"/>
          <p:cNvSpPr txBox="1">
            <a:spLocks noGrp="1"/>
          </p:cNvSpPr>
          <p:nvPr>
            <p:ph type="body" idx="1"/>
          </p:nvPr>
        </p:nvSpPr>
        <p:spPr>
          <a:xfrm>
            <a:off x="730833" y="1695467"/>
            <a:ext cx="2561600" cy="4410000"/>
          </a:xfrm>
          <a:prstGeom prst="rect">
            <a:avLst/>
          </a:prstGeom>
        </p:spPr>
        <p:txBody>
          <a:bodyPr spcFirstLastPara="1" wrap="square" lIns="0" tIns="0" rIns="0" bIns="0" anchor="t" anchorCtr="0">
            <a:noAutofit/>
          </a:bodyPr>
          <a:lstStyle>
            <a:lvl1pPr marL="609585" lvl="0" indent="-457189" rtl="0">
              <a:spcBef>
                <a:spcPts val="0"/>
              </a:spcBef>
              <a:spcAft>
                <a:spcPts val="0"/>
              </a:spcAft>
              <a:buSzPts val="1800"/>
              <a:buChar char="➜"/>
              <a:defRPr sz="2400"/>
            </a:lvl1pPr>
            <a:lvl2pPr marL="1219170" lvl="1" indent="-457189" rtl="0">
              <a:spcBef>
                <a:spcPts val="1067"/>
              </a:spcBef>
              <a:spcAft>
                <a:spcPts val="0"/>
              </a:spcAft>
              <a:buSzPts val="1800"/>
              <a:buChar char="-"/>
              <a:defRPr sz="2400"/>
            </a:lvl2pPr>
            <a:lvl3pPr marL="1828754" lvl="2" indent="-457189" rtl="0">
              <a:spcBef>
                <a:spcPts val="1067"/>
              </a:spcBef>
              <a:spcAft>
                <a:spcPts val="0"/>
              </a:spcAft>
              <a:buSzPts val="1800"/>
              <a:buChar char="-"/>
              <a:defRPr sz="2400"/>
            </a:lvl3pPr>
            <a:lvl4pPr marL="2438339" lvl="3" indent="-457189" rtl="0">
              <a:spcBef>
                <a:spcPts val="1067"/>
              </a:spcBef>
              <a:spcAft>
                <a:spcPts val="0"/>
              </a:spcAft>
              <a:buSzPts val="1800"/>
              <a:buChar char="-"/>
              <a:defRPr sz="2400"/>
            </a:lvl4pPr>
            <a:lvl5pPr marL="3047924" lvl="4" indent="-457189" rtl="0">
              <a:spcBef>
                <a:spcPts val="1067"/>
              </a:spcBef>
              <a:spcAft>
                <a:spcPts val="0"/>
              </a:spcAft>
              <a:buSzPts val="1800"/>
              <a:buChar char="-"/>
              <a:defRPr sz="2400"/>
            </a:lvl5pPr>
            <a:lvl6pPr marL="3657509" lvl="5" indent="-457189" rtl="0">
              <a:spcBef>
                <a:spcPts val="1067"/>
              </a:spcBef>
              <a:spcAft>
                <a:spcPts val="0"/>
              </a:spcAft>
              <a:buSzPts val="1800"/>
              <a:buChar char="-"/>
              <a:defRPr sz="2400"/>
            </a:lvl6pPr>
            <a:lvl7pPr marL="4267093" lvl="6" indent="-457189" rtl="0">
              <a:spcBef>
                <a:spcPts val="1067"/>
              </a:spcBef>
              <a:spcAft>
                <a:spcPts val="0"/>
              </a:spcAft>
              <a:buSzPts val="1800"/>
              <a:buChar char="●"/>
              <a:defRPr sz="2400"/>
            </a:lvl7pPr>
            <a:lvl8pPr marL="4876678" lvl="7" indent="-457189" rtl="0">
              <a:spcBef>
                <a:spcPts val="1067"/>
              </a:spcBef>
              <a:spcAft>
                <a:spcPts val="0"/>
              </a:spcAft>
              <a:buSzPts val="1800"/>
              <a:buChar char="○"/>
              <a:defRPr sz="2400"/>
            </a:lvl8pPr>
            <a:lvl9pPr marL="5486263" lvl="8" indent="-457189" rtl="0">
              <a:spcBef>
                <a:spcPts val="1067"/>
              </a:spcBef>
              <a:spcAft>
                <a:spcPts val="1067"/>
              </a:spcAft>
              <a:buSzPts val="1800"/>
              <a:buChar char="■"/>
              <a:defRPr sz="2400"/>
            </a:lvl9pPr>
          </a:lstStyle>
          <a:p>
            <a:pPr lvl="0"/>
            <a:r>
              <a:rPr lang="en-US"/>
              <a:t>Click to edit Master text styles</a:t>
            </a:r>
          </a:p>
        </p:txBody>
      </p:sp>
      <p:sp>
        <p:nvSpPr>
          <p:cNvPr id="105" name="Google Shape;105;p7"/>
          <p:cNvSpPr txBox="1">
            <a:spLocks noGrp="1"/>
          </p:cNvSpPr>
          <p:nvPr>
            <p:ph type="body" idx="2"/>
          </p:nvPr>
        </p:nvSpPr>
        <p:spPr>
          <a:xfrm>
            <a:off x="3561433" y="1695467"/>
            <a:ext cx="2561600" cy="4410000"/>
          </a:xfrm>
          <a:prstGeom prst="rect">
            <a:avLst/>
          </a:prstGeom>
        </p:spPr>
        <p:txBody>
          <a:bodyPr spcFirstLastPara="1" wrap="square" lIns="0" tIns="0" rIns="0" bIns="0" anchor="t" anchorCtr="0">
            <a:noAutofit/>
          </a:bodyPr>
          <a:lstStyle>
            <a:lvl1pPr marL="609585" lvl="0" indent="-457189" rtl="0">
              <a:spcBef>
                <a:spcPts val="0"/>
              </a:spcBef>
              <a:spcAft>
                <a:spcPts val="0"/>
              </a:spcAft>
              <a:buSzPts val="1800"/>
              <a:buChar char="➜"/>
              <a:defRPr sz="2400"/>
            </a:lvl1pPr>
            <a:lvl2pPr marL="1219170" lvl="1" indent="-457189" rtl="0">
              <a:spcBef>
                <a:spcPts val="1067"/>
              </a:spcBef>
              <a:spcAft>
                <a:spcPts val="0"/>
              </a:spcAft>
              <a:buSzPts val="1800"/>
              <a:buChar char="-"/>
              <a:defRPr sz="2400"/>
            </a:lvl2pPr>
            <a:lvl3pPr marL="1828754" lvl="2" indent="-457189" rtl="0">
              <a:spcBef>
                <a:spcPts val="1067"/>
              </a:spcBef>
              <a:spcAft>
                <a:spcPts val="0"/>
              </a:spcAft>
              <a:buSzPts val="1800"/>
              <a:buChar char="-"/>
              <a:defRPr sz="2400"/>
            </a:lvl3pPr>
            <a:lvl4pPr marL="2438339" lvl="3" indent="-457189" rtl="0">
              <a:spcBef>
                <a:spcPts val="1067"/>
              </a:spcBef>
              <a:spcAft>
                <a:spcPts val="0"/>
              </a:spcAft>
              <a:buSzPts val="1800"/>
              <a:buChar char="-"/>
              <a:defRPr sz="2400"/>
            </a:lvl4pPr>
            <a:lvl5pPr marL="3047924" lvl="4" indent="-457189" rtl="0">
              <a:spcBef>
                <a:spcPts val="1067"/>
              </a:spcBef>
              <a:spcAft>
                <a:spcPts val="0"/>
              </a:spcAft>
              <a:buSzPts val="1800"/>
              <a:buChar char="-"/>
              <a:defRPr sz="2400"/>
            </a:lvl5pPr>
            <a:lvl6pPr marL="3657509" lvl="5" indent="-457189" rtl="0">
              <a:spcBef>
                <a:spcPts val="1067"/>
              </a:spcBef>
              <a:spcAft>
                <a:spcPts val="0"/>
              </a:spcAft>
              <a:buSzPts val="1800"/>
              <a:buChar char="-"/>
              <a:defRPr sz="2400"/>
            </a:lvl6pPr>
            <a:lvl7pPr marL="4267093" lvl="6" indent="-457189" rtl="0">
              <a:spcBef>
                <a:spcPts val="1067"/>
              </a:spcBef>
              <a:spcAft>
                <a:spcPts val="0"/>
              </a:spcAft>
              <a:buSzPts val="1800"/>
              <a:buChar char="●"/>
              <a:defRPr sz="2400"/>
            </a:lvl7pPr>
            <a:lvl8pPr marL="4876678" lvl="7" indent="-457189" rtl="0">
              <a:spcBef>
                <a:spcPts val="1067"/>
              </a:spcBef>
              <a:spcAft>
                <a:spcPts val="0"/>
              </a:spcAft>
              <a:buSzPts val="1800"/>
              <a:buChar char="○"/>
              <a:defRPr sz="2400"/>
            </a:lvl8pPr>
            <a:lvl9pPr marL="5486263" lvl="8" indent="-457189" rtl="0">
              <a:spcBef>
                <a:spcPts val="1067"/>
              </a:spcBef>
              <a:spcAft>
                <a:spcPts val="1067"/>
              </a:spcAft>
              <a:buSzPts val="1800"/>
              <a:buChar char="■"/>
              <a:defRPr sz="2400"/>
            </a:lvl9pPr>
          </a:lstStyle>
          <a:p>
            <a:pPr lvl="0"/>
            <a:r>
              <a:rPr lang="en-US"/>
              <a:t>Click to edit Master text styles</a:t>
            </a:r>
          </a:p>
        </p:txBody>
      </p:sp>
      <p:sp>
        <p:nvSpPr>
          <p:cNvPr id="106" name="Google Shape;106;p7"/>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sp>
        <p:nvSpPr>
          <p:cNvPr id="107" name="Google Shape;107;p7"/>
          <p:cNvSpPr txBox="1">
            <a:spLocks noGrp="1"/>
          </p:cNvSpPr>
          <p:nvPr>
            <p:ph type="body" idx="3"/>
          </p:nvPr>
        </p:nvSpPr>
        <p:spPr>
          <a:xfrm>
            <a:off x="6392035" y="1695467"/>
            <a:ext cx="2561600" cy="4410000"/>
          </a:xfrm>
          <a:prstGeom prst="rect">
            <a:avLst/>
          </a:prstGeom>
        </p:spPr>
        <p:txBody>
          <a:bodyPr spcFirstLastPara="1" wrap="square" lIns="0" tIns="0" rIns="0" bIns="0" anchor="t" anchorCtr="0">
            <a:noAutofit/>
          </a:bodyPr>
          <a:lstStyle>
            <a:lvl1pPr marL="609585" lvl="0" indent="-457189" rtl="0">
              <a:spcBef>
                <a:spcPts val="0"/>
              </a:spcBef>
              <a:spcAft>
                <a:spcPts val="0"/>
              </a:spcAft>
              <a:buSzPts val="1800"/>
              <a:buChar char="➜"/>
              <a:defRPr sz="2400"/>
            </a:lvl1pPr>
            <a:lvl2pPr marL="1219170" lvl="1" indent="-457189" rtl="0">
              <a:spcBef>
                <a:spcPts val="1067"/>
              </a:spcBef>
              <a:spcAft>
                <a:spcPts val="0"/>
              </a:spcAft>
              <a:buSzPts val="1800"/>
              <a:buChar char="-"/>
              <a:defRPr sz="2400"/>
            </a:lvl2pPr>
            <a:lvl3pPr marL="1828754" lvl="2" indent="-457189" rtl="0">
              <a:spcBef>
                <a:spcPts val="1067"/>
              </a:spcBef>
              <a:spcAft>
                <a:spcPts val="0"/>
              </a:spcAft>
              <a:buSzPts val="1800"/>
              <a:buChar char="-"/>
              <a:defRPr sz="2400"/>
            </a:lvl3pPr>
            <a:lvl4pPr marL="2438339" lvl="3" indent="-457189" rtl="0">
              <a:spcBef>
                <a:spcPts val="1067"/>
              </a:spcBef>
              <a:spcAft>
                <a:spcPts val="0"/>
              </a:spcAft>
              <a:buSzPts val="1800"/>
              <a:buChar char="-"/>
              <a:defRPr sz="2400"/>
            </a:lvl4pPr>
            <a:lvl5pPr marL="3047924" lvl="4" indent="-457189" rtl="0">
              <a:spcBef>
                <a:spcPts val="1067"/>
              </a:spcBef>
              <a:spcAft>
                <a:spcPts val="0"/>
              </a:spcAft>
              <a:buSzPts val="1800"/>
              <a:buChar char="-"/>
              <a:defRPr sz="2400"/>
            </a:lvl5pPr>
            <a:lvl6pPr marL="3657509" lvl="5" indent="-457189" rtl="0">
              <a:spcBef>
                <a:spcPts val="1067"/>
              </a:spcBef>
              <a:spcAft>
                <a:spcPts val="0"/>
              </a:spcAft>
              <a:buSzPts val="1800"/>
              <a:buChar char="-"/>
              <a:defRPr sz="2400"/>
            </a:lvl6pPr>
            <a:lvl7pPr marL="4267093" lvl="6" indent="-457189" rtl="0">
              <a:spcBef>
                <a:spcPts val="1067"/>
              </a:spcBef>
              <a:spcAft>
                <a:spcPts val="0"/>
              </a:spcAft>
              <a:buSzPts val="1800"/>
              <a:buChar char="●"/>
              <a:defRPr sz="2400"/>
            </a:lvl7pPr>
            <a:lvl8pPr marL="4876678" lvl="7" indent="-457189" rtl="0">
              <a:spcBef>
                <a:spcPts val="1067"/>
              </a:spcBef>
              <a:spcAft>
                <a:spcPts val="0"/>
              </a:spcAft>
              <a:buSzPts val="1800"/>
              <a:buChar char="○"/>
              <a:defRPr sz="2400"/>
            </a:lvl8pPr>
            <a:lvl9pPr marL="5486263" lvl="8" indent="-457189" rtl="0">
              <a:spcBef>
                <a:spcPts val="1067"/>
              </a:spcBef>
              <a:spcAft>
                <a:spcPts val="1067"/>
              </a:spcAft>
              <a:buSzPts val="1800"/>
              <a:buChar char="■"/>
              <a:defRPr sz="2400"/>
            </a:lvl9pPr>
          </a:lstStyle>
          <a:p>
            <a:pPr lvl="0"/>
            <a:r>
              <a:rPr lang="en-US"/>
              <a:t>Click to edit Master text styles</a:t>
            </a:r>
          </a:p>
        </p:txBody>
      </p:sp>
      <p:grpSp>
        <p:nvGrpSpPr>
          <p:cNvPr id="108" name="Google Shape;108;p7"/>
          <p:cNvGrpSpPr/>
          <p:nvPr/>
        </p:nvGrpSpPr>
        <p:grpSpPr>
          <a:xfrm>
            <a:off x="9871030" y="3834795"/>
            <a:ext cx="2175500" cy="2377047"/>
            <a:chOff x="7403272" y="2876096"/>
            <a:chExt cx="1631625" cy="1782785"/>
          </a:xfrm>
        </p:grpSpPr>
        <p:sp>
          <p:nvSpPr>
            <p:cNvPr id="109" name="Google Shape;109;p7"/>
            <p:cNvSpPr/>
            <p:nvPr/>
          </p:nvSpPr>
          <p:spPr>
            <a:xfrm rot="5652216" flipH="1">
              <a:off x="7426337" y="4025462"/>
              <a:ext cx="250048" cy="278597"/>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110" name="Google Shape;110;p7"/>
            <p:cNvSpPr/>
            <p:nvPr/>
          </p:nvSpPr>
          <p:spPr>
            <a:xfrm rot="682371">
              <a:off x="8759823" y="3818276"/>
              <a:ext cx="250059" cy="278610"/>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111" name="Google Shape;111;p7"/>
            <p:cNvSpPr/>
            <p:nvPr/>
          </p:nvSpPr>
          <p:spPr>
            <a:xfrm>
              <a:off x="7919513" y="42665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12" name="Google Shape;112;p7"/>
            <p:cNvSpPr/>
            <p:nvPr/>
          </p:nvSpPr>
          <p:spPr>
            <a:xfrm flipH="1">
              <a:off x="8381628" y="42665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pic>
          <p:nvPicPr>
            <p:cNvPr id="113" name="Google Shape;113;p7"/>
            <p:cNvPicPr preferRelativeResize="0"/>
            <p:nvPr/>
          </p:nvPicPr>
          <p:blipFill>
            <a:blip r:embed="rId3">
              <a:alphaModFix/>
            </a:blip>
            <a:stretch>
              <a:fillRect/>
            </a:stretch>
          </p:blipFill>
          <p:spPr>
            <a:xfrm>
              <a:off x="7445529" y="2876096"/>
              <a:ext cx="1541746" cy="1505664"/>
            </a:xfrm>
            <a:prstGeom prst="rect">
              <a:avLst/>
            </a:prstGeom>
            <a:noFill/>
            <a:ln>
              <a:noFill/>
            </a:ln>
          </p:spPr>
        </p:pic>
        <p:sp>
          <p:nvSpPr>
            <p:cNvPr id="114" name="Google Shape;114;p7"/>
            <p:cNvSpPr/>
            <p:nvPr/>
          </p:nvSpPr>
          <p:spPr>
            <a:xfrm rot="-372207">
              <a:off x="8259436" y="3705061"/>
              <a:ext cx="146088" cy="146598"/>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15" name="Google Shape;115;p7"/>
            <p:cNvSpPr/>
            <p:nvPr/>
          </p:nvSpPr>
          <p:spPr>
            <a:xfrm rot="-335960">
              <a:off x="7958498" y="3711971"/>
              <a:ext cx="127095" cy="131964"/>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16" name="Google Shape;116;p7"/>
            <p:cNvSpPr/>
            <p:nvPr/>
          </p:nvSpPr>
          <p:spPr>
            <a:xfrm>
              <a:off x="8101006" y="3969538"/>
              <a:ext cx="139200" cy="207300"/>
            </a:xfrm>
            <a:prstGeom prst="roundRect">
              <a:avLst>
                <a:gd name="adj" fmla="val 5000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Tree>
    <p:extLst>
      <p:ext uri="{BB962C8B-B14F-4D97-AF65-F5344CB8AC3E}">
        <p14:creationId xmlns:p14="http://schemas.microsoft.com/office/powerpoint/2010/main" val="41207421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117"/>
        <p:cNvGrpSpPr/>
        <p:nvPr/>
      </p:nvGrpSpPr>
      <p:grpSpPr>
        <a:xfrm>
          <a:off x="0" y="0"/>
          <a:ext cx="0" cy="0"/>
          <a:chOff x="0" y="0"/>
          <a:chExt cx="0" cy="0"/>
        </a:xfrm>
      </p:grpSpPr>
      <p:pic>
        <p:nvPicPr>
          <p:cNvPr id="118" name="Google Shape;118;p8"/>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119" name="Google Shape;119;p8"/>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20" name="Google Shape;120;p8"/>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21" name="Google Shape;121;p8"/>
          <p:cNvGrpSpPr/>
          <p:nvPr/>
        </p:nvGrpSpPr>
        <p:grpSpPr>
          <a:xfrm>
            <a:off x="9927368" y="4323004"/>
            <a:ext cx="2117537" cy="1820637"/>
            <a:chOff x="7445525" y="3242253"/>
            <a:chExt cx="1588153" cy="1365478"/>
          </a:xfrm>
        </p:grpSpPr>
        <p:sp>
          <p:nvSpPr>
            <p:cNvPr id="122" name="Google Shape;122;p8"/>
            <p:cNvSpPr/>
            <p:nvPr/>
          </p:nvSpPr>
          <p:spPr>
            <a:xfrm rot="-5872103">
              <a:off x="8672932" y="4104027"/>
              <a:ext cx="250054" cy="27860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grpSp>
          <p:nvGrpSpPr>
            <p:cNvPr id="123" name="Google Shape;123;p8"/>
            <p:cNvGrpSpPr/>
            <p:nvPr/>
          </p:nvGrpSpPr>
          <p:grpSpPr>
            <a:xfrm>
              <a:off x="7865288" y="4245800"/>
              <a:ext cx="440488" cy="361931"/>
              <a:chOff x="7865288" y="4245800"/>
              <a:chExt cx="440488" cy="361931"/>
            </a:xfrm>
          </p:grpSpPr>
          <p:sp>
            <p:nvSpPr>
              <p:cNvPr id="124" name="Google Shape;124;p8"/>
              <p:cNvSpPr/>
              <p:nvPr/>
            </p:nvSpPr>
            <p:spPr>
              <a:xfrm>
                <a:off x="7865288" y="42458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25" name="Google Shape;125;p8"/>
              <p:cNvSpPr/>
              <p:nvPr/>
            </p:nvSpPr>
            <p:spPr>
              <a:xfrm>
                <a:off x="8184350" y="42458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126" name="Google Shape;126;p8"/>
            <p:cNvPicPr preferRelativeResize="0"/>
            <p:nvPr/>
          </p:nvPicPr>
          <p:blipFill>
            <a:blip r:embed="rId3">
              <a:alphaModFix/>
            </a:blip>
            <a:stretch>
              <a:fillRect/>
            </a:stretch>
          </p:blipFill>
          <p:spPr>
            <a:xfrm>
              <a:off x="7445525" y="3242253"/>
              <a:ext cx="1588153" cy="1098310"/>
            </a:xfrm>
            <a:prstGeom prst="rect">
              <a:avLst/>
            </a:prstGeom>
            <a:noFill/>
            <a:ln>
              <a:noFill/>
            </a:ln>
          </p:spPr>
        </p:pic>
        <p:sp>
          <p:nvSpPr>
            <p:cNvPr id="127" name="Google Shape;127;p8"/>
            <p:cNvSpPr/>
            <p:nvPr/>
          </p:nvSpPr>
          <p:spPr>
            <a:xfrm>
              <a:off x="8118901" y="38001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28" name="Google Shape;128;p8"/>
            <p:cNvSpPr/>
            <p:nvPr/>
          </p:nvSpPr>
          <p:spPr>
            <a:xfrm>
              <a:off x="7820305" y="37753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29" name="Google Shape;129;p8"/>
            <p:cNvSpPr/>
            <p:nvPr/>
          </p:nvSpPr>
          <p:spPr>
            <a:xfrm rot="-1604051">
              <a:off x="8055619" y="3998073"/>
              <a:ext cx="123815" cy="80218"/>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lt1"/>
              </a:solidFill>
              <a:prstDash val="solid"/>
              <a:round/>
              <a:headEnd type="none" w="med" len="med"/>
              <a:tailEnd type="none" w="med" len="med"/>
            </a:ln>
          </p:spPr>
        </p:sp>
        <p:sp>
          <p:nvSpPr>
            <p:cNvPr id="130" name="Google Shape;130;p8"/>
            <p:cNvSpPr/>
            <p:nvPr/>
          </p:nvSpPr>
          <p:spPr>
            <a:xfrm>
              <a:off x="7606243" y="4075800"/>
              <a:ext cx="383500" cy="87900"/>
            </a:xfrm>
            <a:custGeom>
              <a:avLst/>
              <a:gdLst/>
              <a:ahLst/>
              <a:cxnLst/>
              <a:rect l="l" t="t" r="r" b="b"/>
              <a:pathLst>
                <a:path w="15340" h="3516" extrusionOk="0">
                  <a:moveTo>
                    <a:pt x="142" y="0"/>
                  </a:moveTo>
                  <a:cubicBezTo>
                    <a:pt x="-1459" y="4812"/>
                    <a:pt x="11754" y="4305"/>
                    <a:pt x="15340" y="719"/>
                  </a:cubicBezTo>
                </a:path>
              </a:pathLst>
            </a:custGeom>
            <a:noFill/>
            <a:ln w="38100" cap="rnd" cmpd="sng">
              <a:solidFill>
                <a:schemeClr val="dk1"/>
              </a:solidFill>
              <a:prstDash val="solid"/>
              <a:round/>
              <a:headEnd type="none" w="med" len="med"/>
              <a:tailEnd type="none" w="med" len="med"/>
            </a:ln>
          </p:spPr>
        </p:sp>
      </p:grpSp>
    </p:spTree>
    <p:extLst>
      <p:ext uri="{BB962C8B-B14F-4D97-AF65-F5344CB8AC3E}">
        <p14:creationId xmlns:p14="http://schemas.microsoft.com/office/powerpoint/2010/main" val="2679605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only - Round">
  <p:cSld name="Title only - Round">
    <p:spTree>
      <p:nvGrpSpPr>
        <p:cNvPr id="1" name="Shape 131"/>
        <p:cNvGrpSpPr/>
        <p:nvPr/>
      </p:nvGrpSpPr>
      <p:grpSpPr>
        <a:xfrm>
          <a:off x="0" y="0"/>
          <a:ext cx="0" cy="0"/>
          <a:chOff x="0" y="0"/>
          <a:chExt cx="0" cy="0"/>
        </a:xfrm>
      </p:grpSpPr>
      <p:pic>
        <p:nvPicPr>
          <p:cNvPr id="132" name="Google Shape;132;p9"/>
          <p:cNvPicPr preferRelativeResize="0"/>
          <p:nvPr/>
        </p:nvPicPr>
        <p:blipFill>
          <a:blip r:embed="rId2">
            <a:alphaModFix/>
          </a:blip>
          <a:stretch>
            <a:fillRect/>
          </a:stretch>
        </p:blipFill>
        <p:spPr>
          <a:xfrm>
            <a:off x="262891" y="266033"/>
            <a:ext cx="9630412" cy="6388768"/>
          </a:xfrm>
          <a:prstGeom prst="rect">
            <a:avLst/>
          </a:prstGeom>
          <a:noFill/>
          <a:ln>
            <a:noFill/>
          </a:ln>
        </p:spPr>
      </p:pic>
      <p:sp>
        <p:nvSpPr>
          <p:cNvPr id="133" name="Google Shape;133;p9"/>
          <p:cNvSpPr txBox="1">
            <a:spLocks noGrp="1"/>
          </p:cNvSpPr>
          <p:nvPr>
            <p:ph type="title"/>
          </p:nvPr>
        </p:nvSpPr>
        <p:spPr>
          <a:xfrm>
            <a:off x="1793867" y="1032133"/>
            <a:ext cx="6188000" cy="5284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34" name="Google Shape;134;p9"/>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35" name="Google Shape;135;p9"/>
          <p:cNvGrpSpPr/>
          <p:nvPr/>
        </p:nvGrpSpPr>
        <p:grpSpPr>
          <a:xfrm>
            <a:off x="9789410" y="4042658"/>
            <a:ext cx="2151095" cy="2272417"/>
            <a:chOff x="7342057" y="3031993"/>
            <a:chExt cx="1613321" cy="1704313"/>
          </a:xfrm>
        </p:grpSpPr>
        <p:sp>
          <p:nvSpPr>
            <p:cNvPr id="136" name="Google Shape;136;p9"/>
            <p:cNvSpPr/>
            <p:nvPr/>
          </p:nvSpPr>
          <p:spPr>
            <a:xfrm>
              <a:off x="7655725" y="4421975"/>
              <a:ext cx="278600" cy="300050"/>
            </a:xfrm>
            <a:custGeom>
              <a:avLst/>
              <a:gdLst/>
              <a:ahLst/>
              <a:cxnLst/>
              <a:rect l="l" t="t" r="r" b="b"/>
              <a:pathLst>
                <a:path w="11144" h="12002" extrusionOk="0">
                  <a:moveTo>
                    <a:pt x="11144" y="0"/>
                  </a:moveTo>
                  <a:lnTo>
                    <a:pt x="3429" y="12002"/>
                  </a:lnTo>
                  <a:lnTo>
                    <a:pt x="0" y="9144"/>
                  </a:lnTo>
                </a:path>
              </a:pathLst>
            </a:custGeom>
            <a:noFill/>
            <a:ln w="38100" cap="rnd" cmpd="sng">
              <a:solidFill>
                <a:schemeClr val="dk1"/>
              </a:solidFill>
              <a:prstDash val="solid"/>
              <a:round/>
              <a:headEnd type="none" w="med" len="med"/>
              <a:tailEnd type="none" w="med" len="med"/>
            </a:ln>
          </p:spPr>
        </p:sp>
        <p:sp>
          <p:nvSpPr>
            <p:cNvPr id="137" name="Google Shape;137;p9"/>
            <p:cNvSpPr/>
            <p:nvPr/>
          </p:nvSpPr>
          <p:spPr>
            <a:xfrm>
              <a:off x="8085538" y="4374375"/>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pic>
          <p:nvPicPr>
            <p:cNvPr id="138" name="Google Shape;138;p9"/>
            <p:cNvPicPr preferRelativeResize="0"/>
            <p:nvPr/>
          </p:nvPicPr>
          <p:blipFill>
            <a:blip r:embed="rId3">
              <a:alphaModFix/>
            </a:blip>
            <a:stretch>
              <a:fillRect/>
            </a:stretch>
          </p:blipFill>
          <p:spPr>
            <a:xfrm>
              <a:off x="7342057" y="3031993"/>
              <a:ext cx="1407681" cy="1459257"/>
            </a:xfrm>
            <a:prstGeom prst="rect">
              <a:avLst/>
            </a:prstGeom>
            <a:noFill/>
            <a:ln>
              <a:noFill/>
            </a:ln>
          </p:spPr>
        </p:pic>
        <p:sp>
          <p:nvSpPr>
            <p:cNvPr id="139" name="Google Shape;139;p9"/>
            <p:cNvSpPr/>
            <p:nvPr/>
          </p:nvSpPr>
          <p:spPr>
            <a:xfrm>
              <a:off x="8073651" y="356444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40" name="Google Shape;140;p9"/>
            <p:cNvSpPr/>
            <p:nvPr/>
          </p:nvSpPr>
          <p:spPr>
            <a:xfrm>
              <a:off x="7775055" y="353964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41" name="Google Shape;141;p9"/>
            <p:cNvSpPr/>
            <p:nvPr/>
          </p:nvSpPr>
          <p:spPr>
            <a:xfrm rot="-702395">
              <a:off x="8679665" y="3633972"/>
              <a:ext cx="250050" cy="278600"/>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grpSp>
    </p:spTree>
    <p:extLst>
      <p:ext uri="{BB962C8B-B14F-4D97-AF65-F5344CB8AC3E}">
        <p14:creationId xmlns:p14="http://schemas.microsoft.com/office/powerpoint/2010/main" val="2159171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142"/>
        <p:cNvGrpSpPr/>
        <p:nvPr/>
      </p:nvGrpSpPr>
      <p:grpSpPr>
        <a:xfrm>
          <a:off x="0" y="0"/>
          <a:ext cx="0" cy="0"/>
          <a:chOff x="0" y="0"/>
          <a:chExt cx="0" cy="0"/>
        </a:xfrm>
      </p:grpSpPr>
      <p:pic>
        <p:nvPicPr>
          <p:cNvPr id="143" name="Google Shape;143;p10"/>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144" name="Google Shape;144;p10"/>
          <p:cNvSpPr txBox="1">
            <a:spLocks noGrp="1"/>
          </p:cNvSpPr>
          <p:nvPr>
            <p:ph type="body" idx="1"/>
          </p:nvPr>
        </p:nvSpPr>
        <p:spPr>
          <a:xfrm>
            <a:off x="581033" y="5875067"/>
            <a:ext cx="8467600" cy="420800"/>
          </a:xfrm>
          <a:prstGeom prst="rect">
            <a:avLst/>
          </a:prstGeom>
        </p:spPr>
        <p:txBody>
          <a:bodyPr spcFirstLastPara="1" wrap="square" lIns="0" tIns="0" rIns="0" bIns="0" anchor="t" anchorCtr="0">
            <a:noAutofit/>
          </a:bodyPr>
          <a:lstStyle>
            <a:lvl1pPr marL="609585" lvl="0" indent="-304792" rtl="0">
              <a:spcBef>
                <a:spcPts val="0"/>
              </a:spcBef>
              <a:spcAft>
                <a:spcPts val="1067"/>
              </a:spcAft>
              <a:buSzPts val="1800"/>
              <a:buNone/>
              <a:defRPr sz="2400"/>
            </a:lvl1pPr>
          </a:lstStyle>
          <a:p>
            <a:pPr lvl="0"/>
            <a:r>
              <a:rPr lang="en-US"/>
              <a:t>Click to edit Master text styles</a:t>
            </a:r>
          </a:p>
        </p:txBody>
      </p:sp>
      <p:sp>
        <p:nvSpPr>
          <p:cNvPr id="145" name="Google Shape;145;p10"/>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46" name="Google Shape;146;p10"/>
          <p:cNvGrpSpPr/>
          <p:nvPr/>
        </p:nvGrpSpPr>
        <p:grpSpPr>
          <a:xfrm>
            <a:off x="9580228" y="3562067"/>
            <a:ext cx="2236673" cy="2795575"/>
            <a:chOff x="7185170" y="2671550"/>
            <a:chExt cx="1677505" cy="2096681"/>
          </a:xfrm>
        </p:grpSpPr>
        <p:sp>
          <p:nvSpPr>
            <p:cNvPr id="147" name="Google Shape;147;p10"/>
            <p:cNvSpPr/>
            <p:nvPr/>
          </p:nvSpPr>
          <p:spPr>
            <a:xfrm>
              <a:off x="7185170" y="4136225"/>
              <a:ext cx="430080" cy="200025"/>
            </a:xfrm>
            <a:custGeom>
              <a:avLst/>
              <a:gdLst/>
              <a:ahLst/>
              <a:cxnLst/>
              <a:rect l="l" t="t" r="r" b="b"/>
              <a:pathLst>
                <a:path w="12288" h="5715" extrusionOk="0">
                  <a:moveTo>
                    <a:pt x="12288" y="0"/>
                  </a:moveTo>
                  <a:cubicBezTo>
                    <a:pt x="9576" y="3613"/>
                    <a:pt x="4517" y="5715"/>
                    <a:pt x="0" y="5715"/>
                  </a:cubicBezTo>
                </a:path>
              </a:pathLst>
            </a:custGeom>
            <a:noFill/>
            <a:ln w="38100" cap="rnd" cmpd="sng">
              <a:solidFill>
                <a:schemeClr val="dk1"/>
              </a:solidFill>
              <a:prstDash val="solid"/>
              <a:round/>
              <a:headEnd type="none" w="med" len="med"/>
              <a:tailEnd type="none" w="med" len="med"/>
            </a:ln>
          </p:spPr>
        </p:sp>
        <p:sp>
          <p:nvSpPr>
            <p:cNvPr id="148" name="Google Shape;148;p10"/>
            <p:cNvSpPr/>
            <p:nvPr/>
          </p:nvSpPr>
          <p:spPr>
            <a:xfrm>
              <a:off x="8608225" y="4085363"/>
              <a:ext cx="254450" cy="250875"/>
            </a:xfrm>
            <a:custGeom>
              <a:avLst/>
              <a:gdLst/>
              <a:ahLst/>
              <a:cxnLst/>
              <a:rect l="l" t="t" r="r" b="b"/>
              <a:pathLst>
                <a:path w="10178" h="10035" extrusionOk="0">
                  <a:moveTo>
                    <a:pt x="0" y="1177"/>
                  </a:moveTo>
                  <a:cubicBezTo>
                    <a:pt x="2720" y="-862"/>
                    <a:pt x="9177" y="-121"/>
                    <a:pt x="10001" y="3177"/>
                  </a:cubicBezTo>
                  <a:cubicBezTo>
                    <a:pt x="10708" y="6006"/>
                    <a:pt x="7488" y="10035"/>
                    <a:pt x="4572" y="10035"/>
                  </a:cubicBezTo>
                </a:path>
              </a:pathLst>
            </a:custGeom>
            <a:noFill/>
            <a:ln w="38100" cap="rnd" cmpd="sng">
              <a:solidFill>
                <a:schemeClr val="dk1"/>
              </a:solidFill>
              <a:prstDash val="solid"/>
              <a:round/>
              <a:headEnd type="none" w="med" len="med"/>
              <a:tailEnd type="none" w="med" len="med"/>
            </a:ln>
          </p:spPr>
        </p:sp>
        <p:sp>
          <p:nvSpPr>
            <p:cNvPr id="149" name="Google Shape;149;p10"/>
            <p:cNvSpPr/>
            <p:nvPr/>
          </p:nvSpPr>
          <p:spPr>
            <a:xfrm>
              <a:off x="7891813" y="44063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50" name="Google Shape;150;p10"/>
            <p:cNvSpPr/>
            <p:nvPr/>
          </p:nvSpPr>
          <p:spPr>
            <a:xfrm>
              <a:off x="8210875" y="44063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pic>
          <p:nvPicPr>
            <p:cNvPr id="151" name="Google Shape;151;p10"/>
            <p:cNvPicPr preferRelativeResize="0"/>
            <p:nvPr/>
          </p:nvPicPr>
          <p:blipFill>
            <a:blip r:embed="rId3">
              <a:alphaModFix/>
            </a:blip>
            <a:stretch>
              <a:fillRect/>
            </a:stretch>
          </p:blipFill>
          <p:spPr>
            <a:xfrm>
              <a:off x="7536121" y="2671550"/>
              <a:ext cx="1151884" cy="1884475"/>
            </a:xfrm>
            <a:prstGeom prst="rect">
              <a:avLst/>
            </a:prstGeom>
            <a:noFill/>
            <a:ln>
              <a:noFill/>
            </a:ln>
          </p:spPr>
        </p:pic>
        <p:sp>
          <p:nvSpPr>
            <p:cNvPr id="152" name="Google Shape;152;p10"/>
            <p:cNvSpPr/>
            <p:nvPr/>
          </p:nvSpPr>
          <p:spPr>
            <a:xfrm>
              <a:off x="8118926" y="375494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3" name="Google Shape;153;p10"/>
            <p:cNvSpPr/>
            <p:nvPr/>
          </p:nvSpPr>
          <p:spPr>
            <a:xfrm>
              <a:off x="7820330" y="373014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4" name="Google Shape;154;p10"/>
            <p:cNvSpPr/>
            <p:nvPr/>
          </p:nvSpPr>
          <p:spPr>
            <a:xfrm rot="7381212">
              <a:off x="8216847" y="4057606"/>
              <a:ext cx="123784" cy="80190"/>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lt1"/>
              </a:solidFill>
              <a:prstDash val="solid"/>
              <a:round/>
              <a:headEnd type="none" w="med" len="med"/>
              <a:tailEnd type="none" w="med" len="med"/>
            </a:ln>
          </p:spPr>
        </p:sp>
        <p:sp>
          <p:nvSpPr>
            <p:cNvPr id="155" name="Google Shape;155;p10"/>
            <p:cNvSpPr/>
            <p:nvPr/>
          </p:nvSpPr>
          <p:spPr>
            <a:xfrm>
              <a:off x="8068455" y="3653557"/>
              <a:ext cx="347296" cy="348508"/>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noFill/>
            <a:ln w="381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6" name="Google Shape;156;p10"/>
            <p:cNvSpPr/>
            <p:nvPr/>
          </p:nvSpPr>
          <p:spPr>
            <a:xfrm>
              <a:off x="7687269" y="3637756"/>
              <a:ext cx="305060" cy="3167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noFill/>
            <a:ln w="381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7" name="Google Shape;157;p10"/>
            <p:cNvSpPr/>
            <p:nvPr/>
          </p:nvSpPr>
          <p:spPr>
            <a:xfrm>
              <a:off x="7990150" y="3797472"/>
              <a:ext cx="82950" cy="15000"/>
            </a:xfrm>
            <a:custGeom>
              <a:avLst/>
              <a:gdLst/>
              <a:ahLst/>
              <a:cxnLst/>
              <a:rect l="l" t="t" r="r" b="b"/>
              <a:pathLst>
                <a:path w="3318" h="600" extrusionOk="0">
                  <a:moveTo>
                    <a:pt x="0" y="600"/>
                  </a:moveTo>
                  <a:cubicBezTo>
                    <a:pt x="955" y="38"/>
                    <a:pt x="2431" y="-279"/>
                    <a:pt x="3318" y="386"/>
                  </a:cubicBezTo>
                </a:path>
              </a:pathLst>
            </a:custGeom>
            <a:noFill/>
            <a:ln w="38100" cap="rnd" cmpd="sng">
              <a:solidFill>
                <a:schemeClr val="lt1"/>
              </a:solidFill>
              <a:prstDash val="solid"/>
              <a:round/>
              <a:headEnd type="none" w="med" len="med"/>
              <a:tailEnd type="none" w="med" len="med"/>
            </a:ln>
          </p:spPr>
        </p:sp>
      </p:grpSp>
    </p:spTree>
    <p:extLst>
      <p:ext uri="{BB962C8B-B14F-4D97-AF65-F5344CB8AC3E}">
        <p14:creationId xmlns:p14="http://schemas.microsoft.com/office/powerpoint/2010/main" val="41927853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58"/>
        <p:cNvGrpSpPr/>
        <p:nvPr/>
      </p:nvGrpSpPr>
      <p:grpSpPr>
        <a:xfrm>
          <a:off x="0" y="0"/>
          <a:ext cx="0" cy="0"/>
          <a:chOff x="0" y="0"/>
          <a:chExt cx="0" cy="0"/>
        </a:xfrm>
      </p:grpSpPr>
      <p:sp>
        <p:nvSpPr>
          <p:cNvPr id="159" name="Google Shape;159;p11"/>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60" name="Google Shape;160;p11"/>
          <p:cNvGrpSpPr/>
          <p:nvPr/>
        </p:nvGrpSpPr>
        <p:grpSpPr>
          <a:xfrm>
            <a:off x="439718" y="5441601"/>
            <a:ext cx="11312559" cy="1389012"/>
            <a:chOff x="329788" y="4081200"/>
            <a:chExt cx="8484419" cy="1041759"/>
          </a:xfrm>
        </p:grpSpPr>
        <p:sp>
          <p:nvSpPr>
            <p:cNvPr id="161" name="Google Shape;161;p11"/>
            <p:cNvSpPr/>
            <p:nvPr/>
          </p:nvSpPr>
          <p:spPr>
            <a:xfrm flipH="1">
              <a:off x="2483177"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2" name="Google Shape;162;p11"/>
            <p:cNvSpPr/>
            <p:nvPr/>
          </p:nvSpPr>
          <p:spPr>
            <a:xfrm flipH="1">
              <a:off x="2290603"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3" name="Google Shape;163;p11"/>
            <p:cNvSpPr/>
            <p:nvPr/>
          </p:nvSpPr>
          <p:spPr>
            <a:xfrm>
              <a:off x="501300"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4" name="Google Shape;164;p11"/>
            <p:cNvSpPr/>
            <p:nvPr/>
          </p:nvSpPr>
          <p:spPr>
            <a:xfrm flipH="1">
              <a:off x="758564"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5" name="Google Shape;165;p11"/>
            <p:cNvSpPr/>
            <p:nvPr/>
          </p:nvSpPr>
          <p:spPr>
            <a:xfrm>
              <a:off x="1274015" y="4925729"/>
              <a:ext cx="168163" cy="181080"/>
            </a:xfrm>
            <a:custGeom>
              <a:avLst/>
              <a:gdLst/>
              <a:ahLst/>
              <a:cxnLst/>
              <a:rect l="l" t="t" r="r" b="b"/>
              <a:pathLst>
                <a:path w="11144" h="12002" extrusionOk="0">
                  <a:moveTo>
                    <a:pt x="11144" y="0"/>
                  </a:moveTo>
                  <a:lnTo>
                    <a:pt x="3429" y="12002"/>
                  </a:lnTo>
                  <a:lnTo>
                    <a:pt x="0" y="9144"/>
                  </a:lnTo>
                </a:path>
              </a:pathLst>
            </a:custGeom>
            <a:noFill/>
            <a:ln w="38100" cap="rnd" cmpd="sng">
              <a:solidFill>
                <a:schemeClr val="dk1"/>
              </a:solidFill>
              <a:prstDash val="solid"/>
              <a:round/>
              <a:headEnd type="none" w="med" len="med"/>
              <a:tailEnd type="none" w="med" len="med"/>
            </a:ln>
          </p:spPr>
        </p:sp>
        <p:sp>
          <p:nvSpPr>
            <p:cNvPr id="166" name="Google Shape;166;p11"/>
            <p:cNvSpPr/>
            <p:nvPr/>
          </p:nvSpPr>
          <p:spPr>
            <a:xfrm>
              <a:off x="1517285"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7" name="Google Shape;167;p11"/>
            <p:cNvSpPr/>
            <p:nvPr/>
          </p:nvSpPr>
          <p:spPr>
            <a:xfrm>
              <a:off x="3194293"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sp>
          <p:nvSpPr>
            <p:cNvPr id="168" name="Google Shape;168;p11"/>
            <p:cNvSpPr/>
            <p:nvPr/>
          </p:nvSpPr>
          <p:spPr>
            <a:xfrm>
              <a:off x="3346693"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sp>
          <p:nvSpPr>
            <p:cNvPr id="169" name="Google Shape;169;p11"/>
            <p:cNvSpPr/>
            <p:nvPr/>
          </p:nvSpPr>
          <p:spPr>
            <a:xfrm>
              <a:off x="4121250" y="4918525"/>
              <a:ext cx="242250" cy="122750"/>
            </a:xfrm>
            <a:custGeom>
              <a:avLst/>
              <a:gdLst/>
              <a:ahLst/>
              <a:cxnLst/>
              <a:rect l="l" t="t" r="r" b="b"/>
              <a:pathLst>
                <a:path w="9690" h="4910" extrusionOk="0">
                  <a:moveTo>
                    <a:pt x="0" y="0"/>
                  </a:moveTo>
                  <a:lnTo>
                    <a:pt x="3747" y="4910"/>
                  </a:lnTo>
                  <a:lnTo>
                    <a:pt x="8140" y="905"/>
                  </a:lnTo>
                  <a:lnTo>
                    <a:pt x="9690" y="3230"/>
                  </a:lnTo>
                </a:path>
              </a:pathLst>
            </a:custGeom>
            <a:noFill/>
            <a:ln w="38100" cap="rnd" cmpd="sng">
              <a:solidFill>
                <a:schemeClr val="dk1"/>
              </a:solidFill>
              <a:prstDash val="solid"/>
              <a:round/>
              <a:headEnd type="none" w="med" len="med"/>
              <a:tailEnd type="none" w="med" len="med"/>
            </a:ln>
          </p:spPr>
        </p:sp>
        <p:sp>
          <p:nvSpPr>
            <p:cNvPr id="170" name="Google Shape;170;p11"/>
            <p:cNvSpPr/>
            <p:nvPr/>
          </p:nvSpPr>
          <p:spPr>
            <a:xfrm flipH="1">
              <a:off x="3948593"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sp>
          <p:nvSpPr>
            <p:cNvPr id="171" name="Google Shape;171;p11"/>
            <p:cNvSpPr/>
            <p:nvPr/>
          </p:nvSpPr>
          <p:spPr>
            <a:xfrm>
              <a:off x="8284998"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2" name="Google Shape;172;p11"/>
            <p:cNvSpPr/>
            <p:nvPr/>
          </p:nvSpPr>
          <p:spPr>
            <a:xfrm>
              <a:off x="4958397"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3" name="Google Shape;173;p11"/>
            <p:cNvSpPr/>
            <p:nvPr/>
          </p:nvSpPr>
          <p:spPr>
            <a:xfrm flipH="1">
              <a:off x="5893602"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4" name="Google Shape;174;p11"/>
            <p:cNvSpPr/>
            <p:nvPr/>
          </p:nvSpPr>
          <p:spPr>
            <a:xfrm flipH="1">
              <a:off x="5701028"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5" name="Google Shape;175;p11"/>
            <p:cNvSpPr/>
            <p:nvPr/>
          </p:nvSpPr>
          <p:spPr>
            <a:xfrm>
              <a:off x="4779100"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6" name="Google Shape;176;p11"/>
            <p:cNvSpPr/>
            <p:nvPr/>
          </p:nvSpPr>
          <p:spPr>
            <a:xfrm flipH="1">
              <a:off x="8479339"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7" name="Google Shape;177;p11"/>
            <p:cNvSpPr/>
            <p:nvPr/>
          </p:nvSpPr>
          <p:spPr>
            <a:xfrm>
              <a:off x="6413178" y="4925729"/>
              <a:ext cx="168163" cy="181080"/>
            </a:xfrm>
            <a:custGeom>
              <a:avLst/>
              <a:gdLst/>
              <a:ahLst/>
              <a:cxnLst/>
              <a:rect l="l" t="t" r="r" b="b"/>
              <a:pathLst>
                <a:path w="11144" h="12002" extrusionOk="0">
                  <a:moveTo>
                    <a:pt x="11144" y="0"/>
                  </a:moveTo>
                  <a:lnTo>
                    <a:pt x="3429" y="12002"/>
                  </a:lnTo>
                  <a:lnTo>
                    <a:pt x="0" y="9144"/>
                  </a:lnTo>
                </a:path>
              </a:pathLst>
            </a:custGeom>
            <a:noFill/>
            <a:ln w="38100" cap="rnd" cmpd="sng">
              <a:solidFill>
                <a:schemeClr val="dk1"/>
              </a:solidFill>
              <a:prstDash val="solid"/>
              <a:round/>
              <a:headEnd type="none" w="med" len="med"/>
              <a:tailEnd type="none" w="med" len="med"/>
            </a:ln>
          </p:spPr>
        </p:sp>
        <p:sp>
          <p:nvSpPr>
            <p:cNvPr id="178" name="Google Shape;178;p11"/>
            <p:cNvSpPr/>
            <p:nvPr/>
          </p:nvSpPr>
          <p:spPr>
            <a:xfrm>
              <a:off x="6656447"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9" name="Google Shape;179;p11"/>
            <p:cNvSpPr/>
            <p:nvPr/>
          </p:nvSpPr>
          <p:spPr>
            <a:xfrm rot="-772385" flipH="1">
              <a:off x="7297125" y="4931449"/>
              <a:ext cx="242258" cy="122754"/>
            </a:xfrm>
            <a:custGeom>
              <a:avLst/>
              <a:gdLst/>
              <a:ahLst/>
              <a:cxnLst/>
              <a:rect l="l" t="t" r="r" b="b"/>
              <a:pathLst>
                <a:path w="9690" h="4910" extrusionOk="0">
                  <a:moveTo>
                    <a:pt x="0" y="0"/>
                  </a:moveTo>
                  <a:lnTo>
                    <a:pt x="3747" y="4910"/>
                  </a:lnTo>
                  <a:lnTo>
                    <a:pt x="8140" y="905"/>
                  </a:lnTo>
                  <a:lnTo>
                    <a:pt x="9690" y="3230"/>
                  </a:lnTo>
                </a:path>
              </a:pathLst>
            </a:custGeom>
            <a:noFill/>
            <a:ln w="38100" cap="rnd" cmpd="sng">
              <a:solidFill>
                <a:schemeClr val="dk1"/>
              </a:solidFill>
              <a:prstDash val="solid"/>
              <a:round/>
              <a:headEnd type="none" w="med" len="med"/>
              <a:tailEnd type="none" w="med" len="med"/>
            </a:ln>
          </p:spPr>
        </p:sp>
        <p:sp>
          <p:nvSpPr>
            <p:cNvPr id="180" name="Google Shape;180;p11"/>
            <p:cNvSpPr/>
            <p:nvPr/>
          </p:nvSpPr>
          <p:spPr>
            <a:xfrm>
              <a:off x="7637737"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pic>
          <p:nvPicPr>
            <p:cNvPr id="181" name="Google Shape;181;p11"/>
            <p:cNvPicPr preferRelativeResize="0"/>
            <p:nvPr/>
          </p:nvPicPr>
          <p:blipFill>
            <a:blip r:embed="rId2">
              <a:alphaModFix/>
            </a:blip>
            <a:stretch>
              <a:fillRect/>
            </a:stretch>
          </p:blipFill>
          <p:spPr>
            <a:xfrm flipH="1">
              <a:off x="5568301" y="4081200"/>
              <a:ext cx="534466" cy="874375"/>
            </a:xfrm>
            <a:prstGeom prst="rect">
              <a:avLst/>
            </a:prstGeom>
            <a:noFill/>
            <a:ln>
              <a:noFill/>
            </a:ln>
          </p:spPr>
        </p:pic>
        <p:pic>
          <p:nvPicPr>
            <p:cNvPr id="182" name="Google Shape;182;p11"/>
            <p:cNvPicPr preferRelativeResize="0"/>
            <p:nvPr/>
          </p:nvPicPr>
          <p:blipFill>
            <a:blip r:embed="rId3">
              <a:alphaModFix/>
            </a:blip>
            <a:stretch>
              <a:fillRect/>
            </a:stretch>
          </p:blipFill>
          <p:spPr>
            <a:xfrm>
              <a:off x="2115641" y="4081200"/>
              <a:ext cx="534466" cy="874375"/>
            </a:xfrm>
            <a:prstGeom prst="rect">
              <a:avLst/>
            </a:prstGeom>
            <a:noFill/>
            <a:ln>
              <a:noFill/>
            </a:ln>
          </p:spPr>
        </p:pic>
        <p:pic>
          <p:nvPicPr>
            <p:cNvPr id="183" name="Google Shape;183;p11"/>
            <p:cNvPicPr preferRelativeResize="0"/>
            <p:nvPr/>
          </p:nvPicPr>
          <p:blipFill>
            <a:blip r:embed="rId4">
              <a:alphaModFix/>
            </a:blip>
            <a:stretch>
              <a:fillRect/>
            </a:stretch>
          </p:blipFill>
          <p:spPr>
            <a:xfrm>
              <a:off x="1188383" y="4278497"/>
              <a:ext cx="653153" cy="677078"/>
            </a:xfrm>
            <a:prstGeom prst="rect">
              <a:avLst/>
            </a:prstGeom>
            <a:noFill/>
            <a:ln>
              <a:noFill/>
            </a:ln>
          </p:spPr>
        </p:pic>
        <p:pic>
          <p:nvPicPr>
            <p:cNvPr id="184" name="Google Shape;184;p11"/>
            <p:cNvPicPr preferRelativeResize="0"/>
            <p:nvPr/>
          </p:nvPicPr>
          <p:blipFill>
            <a:blip r:embed="rId5">
              <a:alphaModFix/>
            </a:blip>
            <a:stretch>
              <a:fillRect/>
            </a:stretch>
          </p:blipFill>
          <p:spPr>
            <a:xfrm>
              <a:off x="3761275" y="4278497"/>
              <a:ext cx="667508" cy="677078"/>
            </a:xfrm>
            <a:prstGeom prst="rect">
              <a:avLst/>
            </a:prstGeom>
            <a:noFill/>
            <a:ln>
              <a:noFill/>
            </a:ln>
          </p:spPr>
        </p:pic>
        <p:pic>
          <p:nvPicPr>
            <p:cNvPr id="185" name="Google Shape;185;p11"/>
            <p:cNvPicPr preferRelativeResize="0"/>
            <p:nvPr/>
          </p:nvPicPr>
          <p:blipFill>
            <a:blip r:embed="rId6">
              <a:alphaModFix/>
            </a:blip>
            <a:stretch>
              <a:fillRect/>
            </a:stretch>
          </p:blipFill>
          <p:spPr>
            <a:xfrm flipH="1">
              <a:off x="2924212" y="4256964"/>
              <a:ext cx="715358" cy="698611"/>
            </a:xfrm>
            <a:prstGeom prst="rect">
              <a:avLst/>
            </a:prstGeom>
            <a:noFill/>
            <a:ln>
              <a:noFill/>
            </a:ln>
          </p:spPr>
        </p:pic>
        <p:pic>
          <p:nvPicPr>
            <p:cNvPr id="186" name="Google Shape;186;p11"/>
            <p:cNvPicPr preferRelativeResize="0"/>
            <p:nvPr/>
          </p:nvPicPr>
          <p:blipFill>
            <a:blip r:embed="rId7">
              <a:alphaModFix/>
            </a:blip>
            <a:stretch>
              <a:fillRect/>
            </a:stretch>
          </p:blipFill>
          <p:spPr>
            <a:xfrm>
              <a:off x="6300672" y="4256964"/>
              <a:ext cx="715358" cy="698611"/>
            </a:xfrm>
            <a:prstGeom prst="rect">
              <a:avLst/>
            </a:prstGeom>
            <a:noFill/>
            <a:ln>
              <a:noFill/>
            </a:ln>
          </p:spPr>
        </p:pic>
        <p:pic>
          <p:nvPicPr>
            <p:cNvPr id="187" name="Google Shape;187;p11"/>
            <p:cNvPicPr preferRelativeResize="0"/>
            <p:nvPr/>
          </p:nvPicPr>
          <p:blipFill>
            <a:blip r:embed="rId8">
              <a:alphaModFix/>
            </a:blip>
            <a:stretch>
              <a:fillRect/>
            </a:stretch>
          </p:blipFill>
          <p:spPr>
            <a:xfrm>
              <a:off x="8077315" y="4445972"/>
              <a:ext cx="736891" cy="509603"/>
            </a:xfrm>
            <a:prstGeom prst="rect">
              <a:avLst/>
            </a:prstGeom>
            <a:noFill/>
            <a:ln>
              <a:noFill/>
            </a:ln>
          </p:spPr>
        </p:pic>
        <p:pic>
          <p:nvPicPr>
            <p:cNvPr id="188" name="Google Shape;188;p11"/>
            <p:cNvPicPr preferRelativeResize="0"/>
            <p:nvPr/>
          </p:nvPicPr>
          <p:blipFill>
            <a:blip r:embed="rId9">
              <a:alphaModFix/>
            </a:blip>
            <a:stretch>
              <a:fillRect/>
            </a:stretch>
          </p:blipFill>
          <p:spPr>
            <a:xfrm>
              <a:off x="329788" y="4445972"/>
              <a:ext cx="736891" cy="509603"/>
            </a:xfrm>
            <a:prstGeom prst="rect">
              <a:avLst/>
            </a:prstGeom>
            <a:noFill/>
            <a:ln>
              <a:noFill/>
            </a:ln>
          </p:spPr>
        </p:pic>
        <p:pic>
          <p:nvPicPr>
            <p:cNvPr id="189" name="Google Shape;189;p11"/>
            <p:cNvPicPr preferRelativeResize="0"/>
            <p:nvPr/>
          </p:nvPicPr>
          <p:blipFill>
            <a:blip r:embed="rId10">
              <a:alphaModFix/>
            </a:blip>
            <a:stretch>
              <a:fillRect/>
            </a:stretch>
          </p:blipFill>
          <p:spPr>
            <a:xfrm>
              <a:off x="4550488" y="4276104"/>
              <a:ext cx="667508" cy="679471"/>
            </a:xfrm>
            <a:prstGeom prst="rect">
              <a:avLst/>
            </a:prstGeom>
            <a:noFill/>
            <a:ln>
              <a:noFill/>
            </a:ln>
          </p:spPr>
        </p:pic>
        <p:pic>
          <p:nvPicPr>
            <p:cNvPr id="190" name="Google Shape;190;p11"/>
            <p:cNvPicPr preferRelativeResize="0"/>
            <p:nvPr/>
          </p:nvPicPr>
          <p:blipFill>
            <a:blip r:embed="rId11">
              <a:alphaModFix/>
            </a:blip>
            <a:stretch>
              <a:fillRect/>
            </a:stretch>
          </p:blipFill>
          <p:spPr>
            <a:xfrm>
              <a:off x="7213935" y="4276104"/>
              <a:ext cx="741676" cy="679471"/>
            </a:xfrm>
            <a:prstGeom prst="rect">
              <a:avLst/>
            </a:prstGeom>
            <a:noFill/>
            <a:ln>
              <a:noFill/>
            </a:ln>
          </p:spPr>
        </p:pic>
        <p:sp>
          <p:nvSpPr>
            <p:cNvPr id="191" name="Google Shape;191;p11"/>
            <p:cNvSpPr/>
            <p:nvPr/>
          </p:nvSpPr>
          <p:spPr>
            <a:xfrm>
              <a:off x="4896942" y="4662673"/>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2" name="Google Shape;192;p11"/>
            <p:cNvSpPr/>
            <p:nvPr/>
          </p:nvSpPr>
          <p:spPr>
            <a:xfrm>
              <a:off x="4755021" y="4650887"/>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3" name="Google Shape;193;p11"/>
            <p:cNvSpPr/>
            <p:nvPr/>
          </p:nvSpPr>
          <p:spPr>
            <a:xfrm>
              <a:off x="8426917" y="4646004"/>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4" name="Google Shape;194;p11"/>
            <p:cNvSpPr/>
            <p:nvPr/>
          </p:nvSpPr>
          <p:spPr>
            <a:xfrm>
              <a:off x="8284996" y="4634218"/>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5" name="Google Shape;195;p11"/>
            <p:cNvSpPr/>
            <p:nvPr/>
          </p:nvSpPr>
          <p:spPr>
            <a:xfrm>
              <a:off x="1583030" y="4529911"/>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6" name="Google Shape;196;p11"/>
            <p:cNvSpPr/>
            <p:nvPr/>
          </p:nvSpPr>
          <p:spPr>
            <a:xfrm>
              <a:off x="1441108" y="4518125"/>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7" name="Google Shape;197;p11"/>
            <p:cNvSpPr/>
            <p:nvPr/>
          </p:nvSpPr>
          <p:spPr>
            <a:xfrm flipH="1">
              <a:off x="5767046" y="4577317"/>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8" name="Google Shape;198;p11"/>
            <p:cNvSpPr/>
            <p:nvPr/>
          </p:nvSpPr>
          <p:spPr>
            <a:xfrm flipH="1">
              <a:off x="5918283" y="4565531"/>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9" name="Google Shape;199;p11"/>
            <p:cNvSpPr/>
            <p:nvPr/>
          </p:nvSpPr>
          <p:spPr>
            <a:xfrm flipH="1">
              <a:off x="3228777" y="4602367"/>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0" name="Google Shape;200;p11"/>
            <p:cNvSpPr/>
            <p:nvPr/>
          </p:nvSpPr>
          <p:spPr>
            <a:xfrm flipH="1">
              <a:off x="3380014" y="4590581"/>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1" name="Google Shape;201;p11"/>
            <p:cNvSpPr/>
            <p:nvPr/>
          </p:nvSpPr>
          <p:spPr>
            <a:xfrm rot="-311666">
              <a:off x="4096754" y="4630462"/>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2" name="Google Shape;202;p11"/>
            <p:cNvSpPr/>
            <p:nvPr/>
          </p:nvSpPr>
          <p:spPr>
            <a:xfrm rot="-392198">
              <a:off x="3942938" y="4634457"/>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3" name="Google Shape;203;p11"/>
            <p:cNvSpPr/>
            <p:nvPr/>
          </p:nvSpPr>
          <p:spPr>
            <a:xfrm rot="-311666">
              <a:off x="6638372" y="4644749"/>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4" name="Google Shape;204;p11"/>
            <p:cNvSpPr/>
            <p:nvPr/>
          </p:nvSpPr>
          <p:spPr>
            <a:xfrm rot="-392198">
              <a:off x="6484557" y="4648745"/>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5" name="Google Shape;205;p11"/>
            <p:cNvSpPr/>
            <p:nvPr/>
          </p:nvSpPr>
          <p:spPr>
            <a:xfrm rot="-311666">
              <a:off x="7699854" y="4645862"/>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6" name="Google Shape;206;p11"/>
            <p:cNvSpPr/>
            <p:nvPr/>
          </p:nvSpPr>
          <p:spPr>
            <a:xfrm rot="-392198">
              <a:off x="7546038" y="4649857"/>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7" name="Google Shape;207;p11"/>
            <p:cNvSpPr/>
            <p:nvPr/>
          </p:nvSpPr>
          <p:spPr>
            <a:xfrm rot="-311666">
              <a:off x="2463316" y="4605762"/>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8" name="Google Shape;208;p11"/>
            <p:cNvSpPr/>
            <p:nvPr/>
          </p:nvSpPr>
          <p:spPr>
            <a:xfrm rot="-392198">
              <a:off x="2309500" y="4609757"/>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9" name="Google Shape;209;p11"/>
            <p:cNvSpPr/>
            <p:nvPr/>
          </p:nvSpPr>
          <p:spPr>
            <a:xfrm rot="-311666">
              <a:off x="747579" y="4675687"/>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10" name="Google Shape;210;p11"/>
            <p:cNvSpPr/>
            <p:nvPr/>
          </p:nvSpPr>
          <p:spPr>
            <a:xfrm rot="-392198">
              <a:off x="593763" y="4679682"/>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11" name="Google Shape;211;p11"/>
            <p:cNvSpPr/>
            <p:nvPr/>
          </p:nvSpPr>
          <p:spPr>
            <a:xfrm rot="1498374">
              <a:off x="4099383" y="4682386"/>
              <a:ext cx="123962" cy="138116"/>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sp>
          <p:nvSpPr>
            <p:cNvPr id="212" name="Google Shape;212;p11"/>
            <p:cNvSpPr/>
            <p:nvPr/>
          </p:nvSpPr>
          <p:spPr>
            <a:xfrm rot="2700242">
              <a:off x="579912" y="4640102"/>
              <a:ext cx="251162" cy="279858"/>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sp>
          <p:nvSpPr>
            <p:cNvPr id="213" name="Google Shape;213;p11"/>
            <p:cNvSpPr/>
            <p:nvPr/>
          </p:nvSpPr>
          <p:spPr>
            <a:xfrm>
              <a:off x="2328621" y="4644669"/>
              <a:ext cx="170700" cy="1707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4" name="Google Shape;214;p11"/>
            <p:cNvSpPr/>
            <p:nvPr/>
          </p:nvSpPr>
          <p:spPr>
            <a:xfrm>
              <a:off x="6533530" y="4690100"/>
              <a:ext cx="122700" cy="1227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5" name="Google Shape;215;p11"/>
            <p:cNvSpPr/>
            <p:nvPr/>
          </p:nvSpPr>
          <p:spPr>
            <a:xfrm>
              <a:off x="7620925" y="4750629"/>
              <a:ext cx="75900" cy="105600"/>
            </a:xfrm>
            <a:prstGeom prst="roundRect">
              <a:avLst>
                <a:gd name="adj" fmla="val 5000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Tree>
    <p:extLst>
      <p:ext uri="{BB962C8B-B14F-4D97-AF65-F5344CB8AC3E}">
        <p14:creationId xmlns:p14="http://schemas.microsoft.com/office/powerpoint/2010/main" val="39530506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mpletely blank">
  <p:cSld name="Completely blank">
    <p:spTree>
      <p:nvGrpSpPr>
        <p:cNvPr id="1" name="Shape 216"/>
        <p:cNvGrpSpPr/>
        <p:nvPr/>
      </p:nvGrpSpPr>
      <p:grpSpPr>
        <a:xfrm>
          <a:off x="0" y="0"/>
          <a:ext cx="0" cy="0"/>
          <a:chOff x="0" y="0"/>
          <a:chExt cx="0" cy="0"/>
        </a:xfrm>
      </p:grpSpPr>
      <p:sp>
        <p:nvSpPr>
          <p:cNvPr id="217" name="Google Shape;217;p12"/>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BCA986E0-F6AE-4221-81A7-D6029D609A57}" type="slidenum">
              <a:rPr lang="en-GB" smtClean="0"/>
              <a:t>‹#›</a:t>
            </a:fld>
            <a:endParaRPr lang="en-GB"/>
          </a:p>
        </p:txBody>
      </p:sp>
    </p:spTree>
    <p:extLst>
      <p:ext uri="{BB962C8B-B14F-4D97-AF65-F5344CB8AC3E}">
        <p14:creationId xmlns:p14="http://schemas.microsoft.com/office/powerpoint/2010/main" val="35924726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3">
            <a:alphaModFix/>
          </a:blip>
          <a:stretch>
            <a:fillRect/>
          </a:stretch>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30833" y="790833"/>
            <a:ext cx="8222800" cy="528400"/>
          </a:xfrm>
          <a:prstGeom prst="rect">
            <a:avLst/>
          </a:prstGeom>
          <a:noFill/>
          <a:ln>
            <a:noFill/>
          </a:ln>
        </p:spPr>
        <p:txBody>
          <a:bodyPr spcFirstLastPara="1" wrap="square" lIns="0" tIns="0" rIns="0" bIns="0" anchor="t" anchorCtr="0">
            <a:noAutofit/>
          </a:bodyPr>
          <a:lstStyle>
            <a:lvl1pPr lvl="0"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1pPr>
            <a:lvl2pPr lvl="1"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2pPr>
            <a:lvl3pPr lvl="2"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3pPr>
            <a:lvl4pPr lvl="3"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4pPr>
            <a:lvl5pPr lvl="4"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5pPr>
            <a:lvl6pPr lvl="5"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6pPr>
            <a:lvl7pPr lvl="6"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7pPr>
            <a:lvl8pPr lvl="7"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8pPr>
            <a:lvl9pPr lvl="8"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9pPr>
          </a:lstStyle>
          <a:p>
            <a:endParaRPr/>
          </a:p>
        </p:txBody>
      </p:sp>
      <p:sp>
        <p:nvSpPr>
          <p:cNvPr id="7" name="Google Shape;7;p1"/>
          <p:cNvSpPr txBox="1">
            <a:spLocks noGrp="1"/>
          </p:cNvSpPr>
          <p:nvPr>
            <p:ph type="body" idx="1"/>
          </p:nvPr>
        </p:nvSpPr>
        <p:spPr>
          <a:xfrm>
            <a:off x="730833" y="1695467"/>
            <a:ext cx="8222800" cy="4397200"/>
          </a:xfrm>
          <a:prstGeom prst="rect">
            <a:avLst/>
          </a:prstGeom>
          <a:noFill/>
          <a:ln>
            <a:noFill/>
          </a:ln>
        </p:spPr>
        <p:txBody>
          <a:bodyPr spcFirstLastPara="1" wrap="square" lIns="0" tIns="0" rIns="0" bIns="0" anchor="t" anchorCtr="0">
            <a:noAutofit/>
          </a:bodyPr>
          <a:lstStyle>
            <a:lvl1pPr marL="457200" lvl="0" indent="-355600" rtl="0">
              <a:lnSpc>
                <a:spcPct val="115000"/>
              </a:lnSpc>
              <a:spcBef>
                <a:spcPts val="0"/>
              </a:spcBef>
              <a:spcAft>
                <a:spcPts val="0"/>
              </a:spcAft>
              <a:buClr>
                <a:schemeClr val="accent1"/>
              </a:buClr>
              <a:buSzPts val="2000"/>
              <a:buFont typeface="Nunito"/>
              <a:buChar char="➜"/>
              <a:defRPr sz="2400">
                <a:solidFill>
                  <a:schemeClr val="dk2"/>
                </a:solidFill>
                <a:latin typeface="Nunito"/>
                <a:ea typeface="Nunito"/>
                <a:cs typeface="Nunito"/>
                <a:sym typeface="Nunito"/>
              </a:defRPr>
            </a:lvl1pPr>
            <a:lvl2pPr marL="914400" lvl="1" indent="-381000" rtl="0">
              <a:lnSpc>
                <a:spcPct val="115000"/>
              </a:lnSpc>
              <a:spcBef>
                <a:spcPts val="800"/>
              </a:spcBef>
              <a:spcAft>
                <a:spcPts val="0"/>
              </a:spcAft>
              <a:buClr>
                <a:schemeClr val="accent1"/>
              </a:buClr>
              <a:buSzPts val="2400"/>
              <a:buFont typeface="Nunito"/>
              <a:buChar char="-"/>
              <a:defRPr sz="2400">
                <a:solidFill>
                  <a:schemeClr val="dk2"/>
                </a:solidFill>
                <a:latin typeface="Nunito"/>
                <a:ea typeface="Nunito"/>
                <a:cs typeface="Nunito"/>
                <a:sym typeface="Nunito"/>
              </a:defRPr>
            </a:lvl2pPr>
            <a:lvl3pPr marL="1371600" lvl="2" indent="-381000" rtl="0">
              <a:lnSpc>
                <a:spcPct val="115000"/>
              </a:lnSpc>
              <a:spcBef>
                <a:spcPts val="800"/>
              </a:spcBef>
              <a:spcAft>
                <a:spcPts val="0"/>
              </a:spcAft>
              <a:buClr>
                <a:schemeClr val="accent1"/>
              </a:buClr>
              <a:buSzPts val="2400"/>
              <a:buFont typeface="Nunito"/>
              <a:buChar char="-"/>
              <a:defRPr sz="2400">
                <a:solidFill>
                  <a:schemeClr val="dk2"/>
                </a:solidFill>
                <a:latin typeface="Nunito"/>
                <a:ea typeface="Nunito"/>
                <a:cs typeface="Nunito"/>
                <a:sym typeface="Nunito"/>
              </a:defRPr>
            </a:lvl3pPr>
            <a:lvl4pPr marL="1828800" lvl="3"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4pPr>
            <a:lvl5pPr marL="2286000" lvl="4"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5pPr>
            <a:lvl6pPr marL="2743200" lvl="5"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6pPr>
            <a:lvl7pPr marL="3200400" lvl="6"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7pPr>
            <a:lvl8pPr marL="3657600" lvl="7"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8pPr>
            <a:lvl9pPr marL="4114800" lvl="8" indent="-381000" rtl="0">
              <a:lnSpc>
                <a:spcPct val="115000"/>
              </a:lnSpc>
              <a:spcBef>
                <a:spcPts val="800"/>
              </a:spcBef>
              <a:spcAft>
                <a:spcPts val="800"/>
              </a:spcAft>
              <a:buClr>
                <a:schemeClr val="dk2"/>
              </a:buClr>
              <a:buSzPts val="2400"/>
              <a:buFont typeface="Nunito"/>
              <a:buChar char="■"/>
              <a:defRPr sz="2400">
                <a:solidFill>
                  <a:schemeClr val="dk2"/>
                </a:solidFill>
                <a:latin typeface="Nunito"/>
                <a:ea typeface="Nunito"/>
                <a:cs typeface="Nunito"/>
                <a:sym typeface="Nunito"/>
              </a:defRPr>
            </a:lvl9pPr>
          </a:lstStyle>
          <a:p>
            <a:endParaRPr/>
          </a:p>
        </p:txBody>
      </p:sp>
      <p:sp>
        <p:nvSpPr>
          <p:cNvPr id="8" name="Google Shape;8;p1"/>
          <p:cNvSpPr txBox="1">
            <a:spLocks noGrp="1"/>
          </p:cNvSpPr>
          <p:nvPr>
            <p:ph type="sldNum" idx="12"/>
          </p:nvPr>
        </p:nvSpPr>
        <p:spPr>
          <a:xfrm>
            <a:off x="11205845" y="266035"/>
            <a:ext cx="731600" cy="524800"/>
          </a:xfrm>
          <a:prstGeom prst="rect">
            <a:avLst/>
          </a:prstGeom>
          <a:noFill/>
          <a:ln>
            <a:noFill/>
          </a:ln>
        </p:spPr>
        <p:txBody>
          <a:bodyPr spcFirstLastPara="1" wrap="square" lIns="0" tIns="0" rIns="0" bIns="0" anchor="t" anchorCtr="0">
            <a:noAutofit/>
          </a:bodyPr>
          <a:lstStyle>
            <a:lvl1pPr lvl="0" algn="r" rtl="0">
              <a:buNone/>
              <a:defRPr sz="1733">
                <a:solidFill>
                  <a:schemeClr val="lt2"/>
                </a:solidFill>
                <a:latin typeface="Walter Turncoat"/>
                <a:ea typeface="Walter Turncoat"/>
                <a:cs typeface="Walter Turncoat"/>
                <a:sym typeface="Walter Turncoat"/>
              </a:defRPr>
            </a:lvl1pPr>
            <a:lvl2pPr lvl="1" algn="r" rtl="0">
              <a:buNone/>
              <a:defRPr sz="1733">
                <a:solidFill>
                  <a:schemeClr val="lt2"/>
                </a:solidFill>
                <a:latin typeface="Walter Turncoat"/>
                <a:ea typeface="Walter Turncoat"/>
                <a:cs typeface="Walter Turncoat"/>
                <a:sym typeface="Walter Turncoat"/>
              </a:defRPr>
            </a:lvl2pPr>
            <a:lvl3pPr lvl="2" algn="r" rtl="0">
              <a:buNone/>
              <a:defRPr sz="1733">
                <a:solidFill>
                  <a:schemeClr val="lt2"/>
                </a:solidFill>
                <a:latin typeface="Walter Turncoat"/>
                <a:ea typeface="Walter Turncoat"/>
                <a:cs typeface="Walter Turncoat"/>
                <a:sym typeface="Walter Turncoat"/>
              </a:defRPr>
            </a:lvl3pPr>
            <a:lvl4pPr lvl="3" algn="r" rtl="0">
              <a:buNone/>
              <a:defRPr sz="1733">
                <a:solidFill>
                  <a:schemeClr val="lt2"/>
                </a:solidFill>
                <a:latin typeface="Walter Turncoat"/>
                <a:ea typeface="Walter Turncoat"/>
                <a:cs typeface="Walter Turncoat"/>
                <a:sym typeface="Walter Turncoat"/>
              </a:defRPr>
            </a:lvl4pPr>
            <a:lvl5pPr lvl="4" algn="r" rtl="0">
              <a:buNone/>
              <a:defRPr sz="1733">
                <a:solidFill>
                  <a:schemeClr val="lt2"/>
                </a:solidFill>
                <a:latin typeface="Walter Turncoat"/>
                <a:ea typeface="Walter Turncoat"/>
                <a:cs typeface="Walter Turncoat"/>
                <a:sym typeface="Walter Turncoat"/>
              </a:defRPr>
            </a:lvl5pPr>
            <a:lvl6pPr lvl="5" algn="r" rtl="0">
              <a:buNone/>
              <a:defRPr sz="1733">
                <a:solidFill>
                  <a:schemeClr val="lt2"/>
                </a:solidFill>
                <a:latin typeface="Walter Turncoat"/>
                <a:ea typeface="Walter Turncoat"/>
                <a:cs typeface="Walter Turncoat"/>
                <a:sym typeface="Walter Turncoat"/>
              </a:defRPr>
            </a:lvl6pPr>
            <a:lvl7pPr lvl="6" algn="r" rtl="0">
              <a:buNone/>
              <a:defRPr sz="1733">
                <a:solidFill>
                  <a:schemeClr val="lt2"/>
                </a:solidFill>
                <a:latin typeface="Walter Turncoat"/>
                <a:ea typeface="Walter Turncoat"/>
                <a:cs typeface="Walter Turncoat"/>
                <a:sym typeface="Walter Turncoat"/>
              </a:defRPr>
            </a:lvl7pPr>
            <a:lvl8pPr lvl="7" algn="r" rtl="0">
              <a:buNone/>
              <a:defRPr sz="1733">
                <a:solidFill>
                  <a:schemeClr val="lt2"/>
                </a:solidFill>
                <a:latin typeface="Walter Turncoat"/>
                <a:ea typeface="Walter Turncoat"/>
                <a:cs typeface="Walter Turncoat"/>
                <a:sym typeface="Walter Turncoat"/>
              </a:defRPr>
            </a:lvl8pPr>
            <a:lvl9pPr lvl="8" algn="r" rtl="0">
              <a:buNone/>
              <a:defRPr sz="1733">
                <a:solidFill>
                  <a:schemeClr val="lt2"/>
                </a:solidFill>
                <a:latin typeface="Walter Turncoat"/>
                <a:ea typeface="Walter Turncoat"/>
                <a:cs typeface="Walter Turncoat"/>
                <a:sym typeface="Walter Turncoat"/>
              </a:defRPr>
            </a:lvl9pPr>
          </a:lstStyle>
          <a:p>
            <a:fld id="{BCA986E0-F6AE-4221-81A7-D6029D609A57}" type="slidenum">
              <a:rPr lang="en-GB" smtClean="0"/>
              <a:t>‹#›</a:t>
            </a:fld>
            <a:endParaRPr lang="en-GB"/>
          </a:p>
        </p:txBody>
      </p:sp>
    </p:spTree>
    <p:extLst>
      <p:ext uri="{BB962C8B-B14F-4D97-AF65-F5344CB8AC3E}">
        <p14:creationId xmlns:p14="http://schemas.microsoft.com/office/powerpoint/2010/main" val="1068478113"/>
      </p:ext>
    </p:extLst>
  </p:cSld>
  <p:clrMap bg1="lt1" tx1="dk1" bg2="dk2" tx2="lt2" accent1="accent1" accent2="accent2" accent3="accent3" accent4="accent4" accent5="accent5" accent6="accent6" hlink="hlink" folHlink="folHlink"/>
  <p:sldLayoutIdLst>
    <p:sldLayoutId id="2147483811" r:id="rId1"/>
    <p:sldLayoutId id="2147483812" r:id="rId2"/>
    <p:sldLayoutId id="2147483813" r:id="rId3"/>
    <p:sldLayoutId id="2147483814" r:id="rId4"/>
    <p:sldLayoutId id="2147483815" r:id="rId5"/>
    <p:sldLayoutId id="2147483816" r:id="rId6"/>
    <p:sldLayoutId id="2147483817" r:id="rId7"/>
    <p:sldLayoutId id="2147483818" r:id="rId8"/>
    <p:sldLayoutId id="2147483819" r:id="rId9"/>
    <p:sldLayoutId id="2147483820" r:id="rId10"/>
    <p:sldLayoutId id="2147483821" r:id="rId11"/>
  </p:sldLayoutIdLst>
  <p:transition>
    <p:fade thruBlk="1"/>
  </p:transition>
  <p:txStyles>
    <p:title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7.xml"/><Relationship Id="rId1" Type="http://schemas.openxmlformats.org/officeDocument/2006/relationships/slideLayout" Target="../slideLayouts/slideLayout10.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8" name="Google Shape;238;p15"/>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p>
            <a:fld id="{00000000-1234-1234-1234-123412341234}" type="slidenum">
              <a:rPr lang="en"/>
              <a:pPr/>
              <a:t>1</a:t>
            </a:fld>
            <a:endParaRPr/>
          </a:p>
        </p:txBody>
      </p:sp>
      <p:sp>
        <p:nvSpPr>
          <p:cNvPr id="2" name="TextBox 1">
            <a:extLst>
              <a:ext uri="{FF2B5EF4-FFF2-40B4-BE49-F238E27FC236}">
                <a16:creationId xmlns:a16="http://schemas.microsoft.com/office/drawing/2014/main" id="{FF9B9C2C-8FF6-4A5A-969D-CB223A7EC7EB}"/>
              </a:ext>
            </a:extLst>
          </p:cNvPr>
          <p:cNvSpPr txBox="1"/>
          <p:nvPr/>
        </p:nvSpPr>
        <p:spPr>
          <a:xfrm>
            <a:off x="397566" y="178904"/>
            <a:ext cx="11151704" cy="5632311"/>
          </a:xfrm>
          <a:prstGeom prst="rect">
            <a:avLst/>
          </a:prstGeom>
          <a:noFill/>
        </p:spPr>
        <p:txBody>
          <a:bodyPr wrap="square" rtlCol="0">
            <a:spAutoFit/>
          </a:bodyPr>
          <a:lstStyle/>
          <a:p>
            <a:r>
              <a:rPr lang="en-GB" sz="6000" u="sng" dirty="0">
                <a:solidFill>
                  <a:schemeClr val="tx1"/>
                </a:solidFill>
                <a:latin typeface="Twinkl Cursive Looped" panose="02000000000000000000" pitchFamily="2" charset="0"/>
              </a:rPr>
              <a:t>Friday 19</a:t>
            </a:r>
            <a:r>
              <a:rPr lang="en-GB" sz="6000" u="sng" baseline="30000" dirty="0">
                <a:solidFill>
                  <a:schemeClr val="tx1"/>
                </a:solidFill>
                <a:latin typeface="Twinkl Cursive Looped" panose="02000000000000000000" pitchFamily="2" charset="0"/>
              </a:rPr>
              <a:t>th</a:t>
            </a:r>
            <a:r>
              <a:rPr lang="en-GB" sz="6000" u="sng" dirty="0">
                <a:solidFill>
                  <a:schemeClr val="tx1"/>
                </a:solidFill>
                <a:latin typeface="Twinkl Cursive Looped" panose="02000000000000000000" pitchFamily="2" charset="0"/>
              </a:rPr>
              <a:t> March 2021</a:t>
            </a:r>
          </a:p>
          <a:p>
            <a:endParaRPr lang="en-GB" sz="6000" u="sng" dirty="0">
              <a:solidFill>
                <a:schemeClr val="tx1"/>
              </a:solidFill>
              <a:latin typeface="Twinkl Cursive Looped" panose="02000000000000000000" pitchFamily="2" charset="0"/>
            </a:endParaRPr>
          </a:p>
          <a:p>
            <a:r>
              <a:rPr lang="en-GB" sz="6000" u="sng" dirty="0">
                <a:solidFill>
                  <a:schemeClr val="tx1"/>
                </a:solidFill>
                <a:latin typeface="Twinkl Cursive Looped" panose="02000000000000000000" pitchFamily="2" charset="0"/>
              </a:rPr>
              <a:t>L.O: To understand texts- inference skills.</a:t>
            </a:r>
          </a:p>
          <a:p>
            <a:endParaRPr lang="en-GB" sz="6000" u="sng" dirty="0">
              <a:solidFill>
                <a:schemeClr val="tx1"/>
              </a:solidFill>
              <a:latin typeface="Twinkl Cursive Looped" panose="02000000000000000000" pitchFamily="2" charset="0"/>
            </a:endParaRPr>
          </a:p>
          <a:p>
            <a:r>
              <a:rPr lang="en-GB" sz="6000" u="sng" dirty="0">
                <a:solidFill>
                  <a:schemeClr val="tx1"/>
                </a:solidFill>
                <a:latin typeface="Twinkl Cursive Looped" panose="02000000000000000000" pitchFamily="2" charset="0"/>
              </a:rPr>
              <a:t>C: Boy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21"/>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p>
            <a:r>
              <a:rPr lang="en" sz="4400" dirty="0">
                <a:latin typeface="Twinkl Cursive Looped" panose="02000000000000000000" pitchFamily="2" charset="0"/>
              </a:rPr>
              <a:t>Today we are continuing to explore our </a:t>
            </a:r>
            <a:r>
              <a:rPr lang="en" sz="4400" dirty="0">
                <a:solidFill>
                  <a:schemeClr val="accent2"/>
                </a:solidFill>
                <a:latin typeface="Twinkl Cursive Looped" panose="02000000000000000000" pitchFamily="2" charset="0"/>
              </a:rPr>
              <a:t>new book</a:t>
            </a:r>
            <a:r>
              <a:rPr lang="en" sz="4400" dirty="0">
                <a:latin typeface="Twinkl Cursive Looped" panose="02000000000000000000" pitchFamily="2" charset="0"/>
              </a:rPr>
              <a:t>! We are starting Roald’s school years. </a:t>
            </a:r>
            <a:br>
              <a:rPr lang="en" sz="4400" dirty="0">
                <a:latin typeface="Twinkl Cursive Looped" panose="02000000000000000000" pitchFamily="2" charset="0"/>
              </a:rPr>
            </a:br>
            <a:br>
              <a:rPr lang="en" sz="4400" dirty="0">
                <a:latin typeface="Twinkl Cursive Looped" panose="02000000000000000000" pitchFamily="2" charset="0"/>
              </a:rPr>
            </a:br>
            <a:r>
              <a:rPr lang="en" sz="4400" dirty="0">
                <a:latin typeface="Twinkl Cursive Looped" panose="02000000000000000000" pitchFamily="2" charset="0"/>
              </a:rPr>
              <a:t>We are going to use our </a:t>
            </a:r>
            <a:r>
              <a:rPr lang="en" sz="4400" dirty="0">
                <a:solidFill>
                  <a:schemeClr val="accent2">
                    <a:lumMod val="50000"/>
                  </a:schemeClr>
                </a:solidFill>
                <a:latin typeface="Twinkl Cursive Looped" panose="02000000000000000000" pitchFamily="2" charset="0"/>
              </a:rPr>
              <a:t>Inference Iggy </a:t>
            </a:r>
            <a:r>
              <a:rPr lang="en" sz="4400" dirty="0">
                <a:latin typeface="Twinkl Cursive Looped" panose="02000000000000000000" pitchFamily="2" charset="0"/>
              </a:rPr>
              <a:t>skills to help us compare and contrast emotions.  </a:t>
            </a:r>
            <a:endParaRPr sz="4400" dirty="0">
              <a:latin typeface="Twinkl Cursive Looped" panose="02000000000000000000" pitchFamily="2" charset="0"/>
            </a:endParaRPr>
          </a:p>
        </p:txBody>
      </p:sp>
      <p:sp>
        <p:nvSpPr>
          <p:cNvPr id="285" name="Google Shape;285;p21"/>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p>
            <a:fld id="{00000000-1234-1234-1234-123412341234}" type="slidenum">
              <a:rPr lang="en"/>
              <a:pPr/>
              <a:t>2</a:t>
            </a:fld>
            <a:endParaRPr/>
          </a:p>
        </p:txBody>
      </p:sp>
      <p:pic>
        <p:nvPicPr>
          <p:cNvPr id="10" name="Picture 9">
            <a:extLst>
              <a:ext uri="{FF2B5EF4-FFF2-40B4-BE49-F238E27FC236}">
                <a16:creationId xmlns:a16="http://schemas.microsoft.com/office/drawing/2014/main" id="{98DB97B3-B652-4DA6-8043-BD3CBAB43902}"/>
              </a:ext>
            </a:extLst>
          </p:cNvPr>
          <p:cNvPicPr>
            <a:picLocks noChangeAspect="1"/>
          </p:cNvPicPr>
          <p:nvPr/>
        </p:nvPicPr>
        <p:blipFill>
          <a:blip r:embed="rId3"/>
          <a:stretch>
            <a:fillRect/>
          </a:stretch>
        </p:blipFill>
        <p:spPr>
          <a:xfrm>
            <a:off x="9694956" y="343949"/>
            <a:ext cx="2000518" cy="2880395"/>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9" name="TextBox 8">
            <a:extLst>
              <a:ext uri="{FF2B5EF4-FFF2-40B4-BE49-F238E27FC236}">
                <a16:creationId xmlns:a16="http://schemas.microsoft.com/office/drawing/2014/main" id="{423CC95F-7E8E-49FA-A7BD-E8B564ACF3CB}"/>
              </a:ext>
            </a:extLst>
          </p:cNvPr>
          <p:cNvSpPr txBox="1"/>
          <p:nvPr/>
        </p:nvSpPr>
        <p:spPr>
          <a:xfrm>
            <a:off x="3044247" y="509813"/>
            <a:ext cx="6097656" cy="646331"/>
          </a:xfrm>
          <a:prstGeom prst="rect">
            <a:avLst/>
          </a:prstGeom>
          <a:noFill/>
        </p:spPr>
        <p:txBody>
          <a:bodyPr wrap="square">
            <a:spAutoFit/>
          </a:bodyPr>
          <a:lstStyle/>
          <a:p>
            <a:r>
              <a:rPr lang="en" sz="3600" u="sng" dirty="0">
                <a:solidFill>
                  <a:schemeClr val="tx1"/>
                </a:solidFill>
                <a:latin typeface="Twinkl Cursive Looped" panose="02000000000000000000" pitchFamily="2" charset="0"/>
              </a:rPr>
              <a:t>Class read p.50-56</a:t>
            </a:r>
            <a:endParaRPr lang="en-GB" sz="3600" u="sng" dirty="0"/>
          </a:p>
        </p:txBody>
      </p:sp>
      <p:sp>
        <p:nvSpPr>
          <p:cNvPr id="10" name="TextBox 9">
            <a:extLst>
              <a:ext uri="{FF2B5EF4-FFF2-40B4-BE49-F238E27FC236}">
                <a16:creationId xmlns:a16="http://schemas.microsoft.com/office/drawing/2014/main" id="{5D5296D4-D862-49E8-BA17-E785256EA1B3}"/>
              </a:ext>
            </a:extLst>
          </p:cNvPr>
          <p:cNvSpPr txBox="1"/>
          <p:nvPr/>
        </p:nvSpPr>
        <p:spPr>
          <a:xfrm>
            <a:off x="2891975" y="1156144"/>
            <a:ext cx="6408049" cy="2800767"/>
          </a:xfrm>
          <a:prstGeom prst="rect">
            <a:avLst/>
          </a:prstGeom>
          <a:noFill/>
        </p:spPr>
        <p:txBody>
          <a:bodyPr wrap="square">
            <a:spAutoFit/>
          </a:bodyPr>
          <a:lstStyle/>
          <a:p>
            <a:r>
              <a:rPr lang="en-GB" sz="4400" dirty="0">
                <a:solidFill>
                  <a:schemeClr val="tx1"/>
                </a:solidFill>
                <a:latin typeface="Twinkl Cursive Looped" panose="02000000000000000000" pitchFamily="2" charset="0"/>
              </a:rPr>
              <a:t>While we are reading, I would like you to focus on the character’s</a:t>
            </a:r>
            <a:r>
              <a:rPr lang="en-GB" sz="4400" dirty="0">
                <a:solidFill>
                  <a:schemeClr val="accent3"/>
                </a:solidFill>
                <a:latin typeface="Twinkl Cursive Looped" panose="02000000000000000000" pitchFamily="2" charset="0"/>
              </a:rPr>
              <a:t> thoughts and emotions.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13"/>
          <p:cNvSpPr txBox="1">
            <a:spLocks noGrp="1"/>
          </p:cNvSpPr>
          <p:nvPr>
            <p:ph type="ctrTitle"/>
          </p:nvPr>
        </p:nvSpPr>
        <p:spPr>
          <a:xfrm>
            <a:off x="3097767" y="1057467"/>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3" name="Google Shape;222;p13">
            <a:extLst>
              <a:ext uri="{FF2B5EF4-FFF2-40B4-BE49-F238E27FC236}">
                <a16:creationId xmlns:a16="http://schemas.microsoft.com/office/drawing/2014/main" id="{ECCDC2DA-7F90-4C03-B349-E02B7165D261}"/>
              </a:ext>
            </a:extLst>
          </p:cNvPr>
          <p:cNvSpPr txBox="1">
            <a:spLocks/>
          </p:cNvSpPr>
          <p:nvPr/>
        </p:nvSpPr>
        <p:spPr>
          <a:xfrm>
            <a:off x="2804402" y="2691222"/>
            <a:ext cx="6650241"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lvl="0"/>
            <a:r>
              <a:rPr lang="en-US" sz="3600" dirty="0" err="1">
                <a:effectLst/>
                <a:latin typeface="Twinkl Cursive Looped" panose="02000000000000000000" pitchFamily="2" charset="0"/>
                <a:ea typeface="Times New Roman" panose="02020603050405020304" pitchFamily="18" charset="0"/>
                <a:cs typeface="Times New Roman" panose="02020603050405020304" pitchFamily="18" charset="0"/>
              </a:rPr>
              <a:t>Hotseating</a:t>
            </a:r>
            <a:r>
              <a:rPr lang="en-US" sz="3600" dirty="0">
                <a:effectLst/>
                <a:latin typeface="Twinkl Cursive Looped" panose="02000000000000000000" pitchFamily="2" charset="0"/>
                <a:ea typeface="Times New Roman" panose="02020603050405020304" pitchFamily="18" charset="0"/>
                <a:cs typeface="Times New Roman" panose="02020603050405020304" pitchFamily="18" charset="0"/>
              </a:rPr>
              <a:t>! </a:t>
            </a:r>
          </a:p>
          <a:p>
            <a:pPr lvl="0"/>
            <a:r>
              <a:rPr lang="en-US" sz="3600" dirty="0">
                <a:effectLst/>
                <a:latin typeface="Twinkl Cursive Looped" panose="02000000000000000000" pitchFamily="2" charset="0"/>
                <a:ea typeface="Times New Roman" panose="02020603050405020304" pitchFamily="18" charset="0"/>
                <a:cs typeface="Times New Roman" panose="02020603050405020304" pitchFamily="18" charset="0"/>
              </a:rPr>
              <a:t>You are going to ask the main characters questions about their thoughts and emotions.</a:t>
            </a:r>
          </a:p>
          <a:p>
            <a:pPr lvl="0"/>
            <a:endParaRPr lang="en-GB" sz="3600" dirty="0">
              <a:effectLst/>
              <a:latin typeface="Twinkl Cursive Looped" panose="02000000000000000000" pitchFamily="2" charset="0"/>
              <a:ea typeface="Times New Roman" panose="02020603050405020304" pitchFamily="18" charset="0"/>
              <a:cs typeface="Times New Roman" panose="02020603050405020304" pitchFamily="18" charset="0"/>
            </a:endParaRPr>
          </a:p>
          <a:p>
            <a:pPr marL="342900" lvl="0" indent="-342900">
              <a:buFont typeface="Calibri" panose="020F0502020204030204" pitchFamily="34" charset="0"/>
              <a:buChar char="-"/>
            </a:pPr>
            <a:r>
              <a:rPr lang="en-US" sz="3600" dirty="0">
                <a:effectLst/>
                <a:latin typeface="Twinkl Cursive Looped" panose="02000000000000000000" pitchFamily="2" charset="0"/>
                <a:ea typeface="Times New Roman" panose="02020603050405020304" pitchFamily="18" charset="0"/>
                <a:cs typeface="Times New Roman" panose="02020603050405020304" pitchFamily="18" charset="0"/>
              </a:rPr>
              <a:t>Roald Dahl</a:t>
            </a:r>
            <a:endParaRPr lang="en-GB" sz="3600" dirty="0">
              <a:effectLst/>
              <a:latin typeface="Twinkl Cursive Looped" panose="02000000000000000000" pitchFamily="2" charset="0"/>
              <a:ea typeface="Times New Roman" panose="02020603050405020304" pitchFamily="18" charset="0"/>
              <a:cs typeface="Times New Roman" panose="02020603050405020304" pitchFamily="18" charset="0"/>
            </a:endParaRPr>
          </a:p>
          <a:p>
            <a:pPr marL="342900" lvl="0" indent="-342900">
              <a:buFont typeface="Calibri" panose="020F0502020204030204" pitchFamily="34" charset="0"/>
              <a:buChar char="-"/>
            </a:pPr>
            <a:r>
              <a:rPr lang="en-US" sz="3600" dirty="0" err="1">
                <a:effectLst/>
                <a:latin typeface="Twinkl Cursive Looped" panose="02000000000000000000" pitchFamily="2" charset="0"/>
                <a:ea typeface="Times New Roman" panose="02020603050405020304" pitchFamily="18" charset="0"/>
                <a:cs typeface="Times New Roman" panose="02020603050405020304" pitchFamily="18" charset="0"/>
              </a:rPr>
              <a:t>Mrs</a:t>
            </a:r>
            <a:r>
              <a:rPr lang="en-US" sz="3600" dirty="0">
                <a:effectLst/>
                <a:latin typeface="Twinkl Cursive Looped" panose="02000000000000000000" pitchFamily="2" charset="0"/>
                <a:ea typeface="Times New Roman" panose="02020603050405020304" pitchFamily="18" charset="0"/>
                <a:cs typeface="Times New Roman" panose="02020603050405020304" pitchFamily="18" charset="0"/>
              </a:rPr>
              <a:t> Pratchett</a:t>
            </a:r>
            <a:endParaRPr lang="en-GB" sz="3600" dirty="0">
              <a:effectLst/>
              <a:latin typeface="Twinkl Cursive Looped" panose="02000000000000000000" pitchFamily="2" charset="0"/>
              <a:ea typeface="Times New Roman" panose="02020603050405020304" pitchFamily="18" charset="0"/>
              <a:cs typeface="Times New Roman" panose="02020603050405020304" pitchFamily="18" charset="0"/>
            </a:endParaRPr>
          </a:p>
          <a:p>
            <a:pPr marL="342900" lvl="0" indent="-342900">
              <a:spcAft>
                <a:spcPts val="1000"/>
              </a:spcAft>
              <a:buFont typeface="Calibri" panose="020F0502020204030204" pitchFamily="34" charset="0"/>
              <a:buChar char="-"/>
            </a:pPr>
            <a:r>
              <a:rPr lang="en-US" sz="3600" dirty="0">
                <a:effectLst/>
                <a:latin typeface="Twinkl Cursive Looped" panose="02000000000000000000" pitchFamily="2" charset="0"/>
                <a:ea typeface="Times New Roman" panose="02020603050405020304" pitchFamily="18" charset="0"/>
                <a:cs typeface="Times New Roman" panose="02020603050405020304" pitchFamily="18" charset="0"/>
              </a:rPr>
              <a:t>Head Master</a:t>
            </a:r>
            <a:endParaRPr lang="en-GB" sz="3600" dirty="0">
              <a:effectLst/>
              <a:latin typeface="Twinkl Cursive Looped" panose="02000000000000000000" pitchFamily="2" charset="0"/>
              <a:ea typeface="Times New Roman" panose="02020603050405020304" pitchFamily="18" charset="0"/>
              <a:cs typeface="Times New Roman" panose="02020603050405020304" pitchFamily="18" charset="0"/>
            </a:endParaRPr>
          </a:p>
          <a:p>
            <a:pPr lvl="0" algn="l">
              <a:lnSpc>
                <a:spcPct val="107000"/>
              </a:lnSpc>
            </a:pPr>
            <a:br>
              <a:rPr lang="en-GB" dirty="0">
                <a:latin typeface="Twinkl Cursive Looped" panose="02000000000000000000" pitchFamily="2" charset="0"/>
              </a:rPr>
            </a:br>
            <a:br>
              <a:rPr lang="en-GB" dirty="0">
                <a:latin typeface="Twinkl Cursive Looped" panose="02000000000000000000" pitchFamily="2" charset="0"/>
              </a:rPr>
            </a:br>
            <a:endParaRPr lang="en-GB" dirty="0">
              <a:latin typeface="Twinkl Cursive Looped" panose="02000000000000000000" pitchFamily="2"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13"/>
          <p:cNvSpPr txBox="1">
            <a:spLocks noGrp="1"/>
          </p:cNvSpPr>
          <p:nvPr>
            <p:ph type="ctrTitle"/>
          </p:nvPr>
        </p:nvSpPr>
        <p:spPr>
          <a:xfrm>
            <a:off x="3097767" y="1057467"/>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3" name="Google Shape;222;p13">
            <a:extLst>
              <a:ext uri="{FF2B5EF4-FFF2-40B4-BE49-F238E27FC236}">
                <a16:creationId xmlns:a16="http://schemas.microsoft.com/office/drawing/2014/main" id="{ECCDC2DA-7F90-4C03-B349-E02B7165D261}"/>
              </a:ext>
            </a:extLst>
          </p:cNvPr>
          <p:cNvSpPr txBox="1">
            <a:spLocks/>
          </p:cNvSpPr>
          <p:nvPr/>
        </p:nvSpPr>
        <p:spPr>
          <a:xfrm>
            <a:off x="2804402" y="2691222"/>
            <a:ext cx="6650241"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a:spcAft>
                <a:spcPts val="1000"/>
              </a:spcAft>
            </a:pPr>
            <a:r>
              <a:rPr lang="en-US" sz="3200" dirty="0">
                <a:solidFill>
                  <a:srgbClr val="FF0000"/>
                </a:solidFill>
                <a:effectLst/>
                <a:latin typeface="Twinkl Cursive Looped" panose="02000000000000000000" pitchFamily="2" charset="0"/>
                <a:ea typeface="Times New Roman" panose="02020603050405020304" pitchFamily="18" charset="0"/>
                <a:cs typeface="Times New Roman" panose="02020603050405020304" pitchFamily="18" charset="0"/>
              </a:rPr>
              <a:t>Paddlers: </a:t>
            </a:r>
            <a:r>
              <a:rPr lang="en-US" sz="3200" dirty="0">
                <a:effectLst/>
                <a:latin typeface="Twinkl Cursive Looped" panose="02000000000000000000" pitchFamily="2" charset="0"/>
                <a:ea typeface="Times New Roman" panose="02020603050405020304" pitchFamily="18" charset="0"/>
                <a:cs typeface="Times New Roman" panose="02020603050405020304" pitchFamily="18" charset="0"/>
              </a:rPr>
              <a:t>Children to write their own questions</a:t>
            </a:r>
            <a:endParaRPr lang="en-GB" sz="3200" dirty="0">
              <a:effectLst/>
              <a:latin typeface="Twinkl Cursive Looped" panose="02000000000000000000" pitchFamily="2" charset="0"/>
              <a:ea typeface="Cambria" panose="02040503050406030204" pitchFamily="18" charset="0"/>
              <a:cs typeface="Times New Roman" panose="02020603050405020304" pitchFamily="18" charset="0"/>
            </a:endParaRPr>
          </a:p>
          <a:p>
            <a:pPr>
              <a:spcAft>
                <a:spcPts val="1000"/>
              </a:spcAft>
            </a:pPr>
            <a:r>
              <a:rPr lang="en-US" sz="3200" dirty="0" err="1">
                <a:solidFill>
                  <a:schemeClr val="accent1"/>
                </a:solidFill>
                <a:effectLst/>
                <a:latin typeface="Twinkl Cursive Looped" panose="02000000000000000000" pitchFamily="2" charset="0"/>
                <a:ea typeface="Times New Roman" panose="02020603050405020304" pitchFamily="18" charset="0"/>
                <a:cs typeface="Times New Roman" panose="02020603050405020304" pitchFamily="18" charset="0"/>
              </a:rPr>
              <a:t>Snorkellers</a:t>
            </a:r>
            <a:r>
              <a:rPr lang="en-US" sz="3200" dirty="0">
                <a:solidFill>
                  <a:schemeClr val="accent1"/>
                </a:solidFill>
                <a:effectLst/>
                <a:latin typeface="Twinkl Cursive Looped" panose="02000000000000000000" pitchFamily="2" charset="0"/>
                <a:ea typeface="Times New Roman" panose="02020603050405020304" pitchFamily="18" charset="0"/>
                <a:cs typeface="Times New Roman" panose="02020603050405020304" pitchFamily="18" charset="0"/>
              </a:rPr>
              <a:t>: </a:t>
            </a:r>
            <a:r>
              <a:rPr lang="en-US" sz="3200" dirty="0">
                <a:effectLst/>
                <a:latin typeface="Twinkl Cursive Looped" panose="02000000000000000000" pitchFamily="2" charset="0"/>
                <a:ea typeface="Times New Roman" panose="02020603050405020304" pitchFamily="18" charset="0"/>
                <a:cs typeface="Times New Roman" panose="02020603050405020304" pitchFamily="18" charset="0"/>
              </a:rPr>
              <a:t>To use questions to delve deeper into the character’s emotions. </a:t>
            </a:r>
            <a:endParaRPr lang="en-GB" sz="3200" dirty="0">
              <a:effectLst/>
              <a:latin typeface="Twinkl Cursive Looped" panose="02000000000000000000" pitchFamily="2" charset="0"/>
              <a:ea typeface="Cambria" panose="02040503050406030204" pitchFamily="18" charset="0"/>
              <a:cs typeface="Times New Roman" panose="02020603050405020304" pitchFamily="18" charset="0"/>
            </a:endParaRPr>
          </a:p>
          <a:p>
            <a:pPr>
              <a:spcAft>
                <a:spcPts val="1000"/>
              </a:spcAft>
            </a:pPr>
            <a:r>
              <a:rPr lang="en-US" sz="3200" dirty="0">
                <a:solidFill>
                  <a:srgbClr val="92D050"/>
                </a:solidFill>
                <a:effectLst/>
                <a:latin typeface="Twinkl Cursive Looped" panose="02000000000000000000" pitchFamily="2" charset="0"/>
                <a:ea typeface="Times New Roman" panose="02020603050405020304" pitchFamily="18" charset="0"/>
                <a:cs typeface="Times New Roman" panose="02020603050405020304" pitchFamily="18" charset="0"/>
              </a:rPr>
              <a:t>Divers: </a:t>
            </a:r>
            <a:r>
              <a:rPr lang="en-US" sz="3200" dirty="0">
                <a:effectLst/>
                <a:latin typeface="Twinkl Cursive Looped" panose="02000000000000000000" pitchFamily="2" charset="0"/>
                <a:ea typeface="Times New Roman" panose="02020603050405020304" pitchFamily="18" charset="0"/>
                <a:cs typeface="Times New Roman" panose="02020603050405020304" pitchFamily="18" charset="0"/>
              </a:rPr>
              <a:t>Children to create sophisticated questions to delve deeper into both their outer and inner emotions.  </a:t>
            </a:r>
            <a:endParaRPr lang="en-GB" sz="3200" dirty="0">
              <a:effectLst/>
              <a:latin typeface="Twinkl Cursive Looped" panose="02000000000000000000" pitchFamily="2" charset="0"/>
              <a:ea typeface="Cambria" panose="02040503050406030204" pitchFamily="18" charset="0"/>
              <a:cs typeface="Times New Roman" panose="02020603050405020304" pitchFamily="18" charset="0"/>
            </a:endParaRPr>
          </a:p>
          <a:p>
            <a:pPr marL="342900" lvl="0" indent="-342900" algn="l">
              <a:lnSpc>
                <a:spcPct val="107000"/>
              </a:lnSpc>
              <a:buFont typeface="Calibri" panose="020F0502020204030204" pitchFamily="34" charset="0"/>
              <a:buChar char="-"/>
            </a:pPr>
            <a:br>
              <a:rPr lang="en-GB" sz="4000" dirty="0">
                <a:latin typeface="Twinkl Cursive Looped" panose="02000000000000000000" pitchFamily="2" charset="0"/>
              </a:rPr>
            </a:br>
            <a:br>
              <a:rPr lang="en-GB" dirty="0">
                <a:latin typeface="Twinkl Cursive Looped" panose="02000000000000000000" pitchFamily="2" charset="0"/>
              </a:rPr>
            </a:br>
            <a:br>
              <a:rPr lang="en-GB" dirty="0">
                <a:latin typeface="Twinkl Cursive Looped" panose="02000000000000000000" pitchFamily="2" charset="0"/>
              </a:rPr>
            </a:br>
            <a:endParaRPr lang="en-GB" dirty="0">
              <a:latin typeface="Twinkl Cursive Looped" panose="02000000000000000000" pitchFamily="2" charset="0"/>
            </a:endParaRPr>
          </a:p>
        </p:txBody>
      </p:sp>
    </p:spTree>
    <p:extLst>
      <p:ext uri="{BB962C8B-B14F-4D97-AF65-F5344CB8AC3E}">
        <p14:creationId xmlns:p14="http://schemas.microsoft.com/office/powerpoint/2010/main" val="16359133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5" name="TextBox 4">
            <a:extLst>
              <a:ext uri="{FF2B5EF4-FFF2-40B4-BE49-F238E27FC236}">
                <a16:creationId xmlns:a16="http://schemas.microsoft.com/office/drawing/2014/main" id="{213B1543-EEDF-4CAE-BC75-6B70B174D669}"/>
              </a:ext>
            </a:extLst>
          </p:cNvPr>
          <p:cNvSpPr txBox="1"/>
          <p:nvPr/>
        </p:nvSpPr>
        <p:spPr>
          <a:xfrm>
            <a:off x="2669796" y="847061"/>
            <a:ext cx="6094602" cy="2441822"/>
          </a:xfrm>
          <a:prstGeom prst="rect">
            <a:avLst/>
          </a:prstGeom>
          <a:noFill/>
        </p:spPr>
        <p:txBody>
          <a:bodyPr wrap="square">
            <a:spAutoFit/>
          </a:bodyPr>
          <a:lstStyle/>
          <a:p>
            <a:pPr marL="342900" lvl="0" indent="-342900" algn="l">
              <a:lnSpc>
                <a:spcPct val="107000"/>
              </a:lnSpc>
              <a:buFont typeface="Calibri" panose="020F0502020204030204" pitchFamily="34" charset="0"/>
              <a:buChar char="-"/>
            </a:pPr>
            <a:r>
              <a:rPr lang="en-GB" sz="3600" dirty="0">
                <a:solidFill>
                  <a:schemeClr val="tx1"/>
                </a:solidFill>
                <a:latin typeface="Twinkl Cursive Looped" panose="02000000000000000000" pitchFamily="2" charset="0"/>
                <a:ea typeface="Cambria" panose="02040503050406030204" pitchFamily="18" charset="0"/>
                <a:cs typeface="Times New Roman" panose="02020603050405020304" pitchFamily="18" charset="0"/>
              </a:rPr>
              <a:t>Let’s hotseat!</a:t>
            </a:r>
          </a:p>
          <a:p>
            <a:pPr marL="342900" lvl="0" indent="-342900" algn="l">
              <a:lnSpc>
                <a:spcPct val="107000"/>
              </a:lnSpc>
              <a:buFont typeface="Calibri" panose="020F0502020204030204" pitchFamily="34" charset="0"/>
              <a:buChar char="-"/>
            </a:pPr>
            <a:endParaRPr lang="en-GB" sz="3600" dirty="0">
              <a:solidFill>
                <a:schemeClr val="tx1"/>
              </a:solidFill>
              <a:latin typeface="Twinkl Cursive Looped" panose="02000000000000000000" pitchFamily="2" charset="0"/>
              <a:ea typeface="Cambria" panose="02040503050406030204" pitchFamily="18" charset="0"/>
              <a:cs typeface="Times New Roman" panose="02020603050405020304" pitchFamily="18" charset="0"/>
            </a:endParaRPr>
          </a:p>
          <a:p>
            <a:pPr marL="342900" lvl="0" indent="-342900" algn="l">
              <a:lnSpc>
                <a:spcPct val="107000"/>
              </a:lnSpc>
              <a:buFont typeface="Calibri" panose="020F0502020204030204" pitchFamily="34" charset="0"/>
              <a:buChar char="-"/>
            </a:pPr>
            <a:r>
              <a:rPr lang="en-GB" sz="3600" dirty="0">
                <a:solidFill>
                  <a:schemeClr val="tx1"/>
                </a:solidFill>
                <a:latin typeface="Twinkl Cursive Looped" panose="02000000000000000000" pitchFamily="2" charset="0"/>
                <a:ea typeface="Cambria" panose="02040503050406030204" pitchFamily="18" charset="0"/>
                <a:cs typeface="Times New Roman" panose="02020603050405020304" pitchFamily="18" charset="0"/>
              </a:rPr>
              <a:t>We are going to take photos for our books. </a:t>
            </a:r>
            <a:endParaRPr lang="en-GB" dirty="0"/>
          </a:p>
        </p:txBody>
      </p:sp>
    </p:spTree>
    <p:extLst>
      <p:ext uri="{BB962C8B-B14F-4D97-AF65-F5344CB8AC3E}">
        <p14:creationId xmlns:p14="http://schemas.microsoft.com/office/powerpoint/2010/main" val="20925333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8" name="Google Shape;238;p15"/>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p>
            <a:fld id="{00000000-1234-1234-1234-123412341234}" type="slidenum">
              <a:rPr lang="en"/>
              <a:pPr/>
              <a:t>7</a:t>
            </a:fld>
            <a:endParaRPr/>
          </a:p>
        </p:txBody>
      </p:sp>
      <p:sp>
        <p:nvSpPr>
          <p:cNvPr id="2" name="TextBox 1">
            <a:extLst>
              <a:ext uri="{FF2B5EF4-FFF2-40B4-BE49-F238E27FC236}">
                <a16:creationId xmlns:a16="http://schemas.microsoft.com/office/drawing/2014/main" id="{FF9B9C2C-8FF6-4A5A-969D-CB223A7EC7EB}"/>
              </a:ext>
            </a:extLst>
          </p:cNvPr>
          <p:cNvSpPr txBox="1"/>
          <p:nvPr/>
        </p:nvSpPr>
        <p:spPr>
          <a:xfrm>
            <a:off x="254555" y="65107"/>
            <a:ext cx="11151704" cy="3102260"/>
          </a:xfrm>
          <a:prstGeom prst="rect">
            <a:avLst/>
          </a:prstGeom>
          <a:noFill/>
        </p:spPr>
        <p:txBody>
          <a:bodyPr wrap="square" rtlCol="0">
            <a:spAutoFit/>
          </a:bodyPr>
          <a:lstStyle/>
          <a:p>
            <a:r>
              <a:rPr lang="en-GB" sz="6000" u="sng" dirty="0">
                <a:solidFill>
                  <a:schemeClr val="accent6"/>
                </a:solidFill>
                <a:latin typeface="Twinkl Cursive Looped" panose="02000000000000000000" pitchFamily="2" charset="0"/>
              </a:rPr>
              <a:t>Red Pen Challenge:</a:t>
            </a:r>
          </a:p>
          <a:p>
            <a:pPr>
              <a:lnSpc>
                <a:spcPct val="107000"/>
              </a:lnSpc>
              <a:spcAft>
                <a:spcPts val="1000"/>
              </a:spcAft>
            </a:pPr>
            <a:r>
              <a:rPr lang="en-US" sz="1800" u="sng" dirty="0">
                <a:effectLst/>
                <a:latin typeface="Calibri" panose="020F0502020204030204" pitchFamily="34" charset="0"/>
                <a:ea typeface="Cambria" panose="02040503050406030204" pitchFamily="18" charset="0"/>
                <a:cs typeface="Times New Roman" panose="02020603050405020304" pitchFamily="18" charset="0"/>
              </a:rPr>
              <a:t>: </a:t>
            </a:r>
            <a:endParaRPr lang="en-GB" sz="166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endParaRPr>
          </a:p>
          <a:p>
            <a:r>
              <a:rPr lang="en-US" sz="5400" dirty="0">
                <a:solidFill>
                  <a:schemeClr val="tx1"/>
                </a:solidFill>
                <a:effectLst/>
                <a:latin typeface="Twinkl Cursive Looped" panose="02000000000000000000" pitchFamily="2" charset="0"/>
                <a:ea typeface="Times New Roman" panose="02020603050405020304" pitchFamily="18" charset="0"/>
              </a:rPr>
              <a:t>Which character’s emotions are the clearest? How do you know? </a:t>
            </a:r>
            <a:endParaRPr lang="en-GB" sz="102800" dirty="0">
              <a:solidFill>
                <a:schemeClr val="tx1"/>
              </a:solidFill>
              <a:latin typeface="Twinkl Cursive Looped" panose="02000000000000000000" pitchFamily="2" charset="0"/>
            </a:endParaRPr>
          </a:p>
        </p:txBody>
      </p:sp>
      <p:pic>
        <p:nvPicPr>
          <p:cNvPr id="4" name="Picture 3">
            <a:extLst>
              <a:ext uri="{FF2B5EF4-FFF2-40B4-BE49-F238E27FC236}">
                <a16:creationId xmlns:a16="http://schemas.microsoft.com/office/drawing/2014/main" id="{66B022E0-8F7E-4D86-9D9E-16D201B4CB62}"/>
              </a:ext>
            </a:extLst>
          </p:cNvPr>
          <p:cNvPicPr/>
          <p:nvPr/>
        </p:nvPicPr>
        <p:blipFill>
          <a:blip r:embed="rId3" cstate="print">
            <a:extLst>
              <a:ext uri="{BEBA8EAE-BF5A-486C-A8C5-ECC9F3942E4B}">
                <a14:imgProps xmlns:a14="http://schemas.microsoft.com/office/drawing/2010/main">
                  <a14:imgLayer r:embed="rId4">
                    <a14:imgEffect>
                      <a14:backgroundRemoval t="0" b="100000" l="556" r="97500"/>
                    </a14:imgEffect>
                  </a14:imgLayer>
                </a14:imgProps>
              </a:ext>
              <a:ext uri="{28A0092B-C50C-407E-A947-70E740481C1C}">
                <a14:useLocalDpi xmlns:a14="http://schemas.microsoft.com/office/drawing/2010/main" val="0"/>
              </a:ext>
            </a:extLst>
          </a:blip>
          <a:stretch>
            <a:fillRect/>
          </a:stretch>
        </p:blipFill>
        <p:spPr>
          <a:xfrm rot="1450592">
            <a:off x="9921727" y="3077456"/>
            <a:ext cx="2568236" cy="2544773"/>
          </a:xfrm>
          <a:prstGeom prst="rect">
            <a:avLst/>
          </a:prstGeom>
        </p:spPr>
      </p:pic>
      <p:sp>
        <p:nvSpPr>
          <p:cNvPr id="3" name="Rectangle 2">
            <a:extLst>
              <a:ext uri="{FF2B5EF4-FFF2-40B4-BE49-F238E27FC236}">
                <a16:creationId xmlns:a16="http://schemas.microsoft.com/office/drawing/2014/main" id="{9D314342-2F9F-45FA-95F5-A7F84451C01D}"/>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1127913592"/>
      </p:ext>
    </p:extLst>
  </p:cSld>
  <p:clrMapOvr>
    <a:masterClrMapping/>
  </p:clrMapOvr>
</p:sld>
</file>

<file path=ppt/theme/theme1.xml><?xml version="1.0" encoding="utf-8"?>
<a:theme xmlns:a="http://schemas.openxmlformats.org/drawingml/2006/main" name="Theme1">
  <a:themeElements>
    <a:clrScheme name="Custom 347">
      <a:dk1>
        <a:srgbClr val="FFFFFF"/>
      </a:dk1>
      <a:lt1>
        <a:srgbClr val="24272E"/>
      </a:lt1>
      <a:dk2>
        <a:srgbClr val="C6C8D6"/>
      </a:dk2>
      <a:lt2>
        <a:srgbClr val="6B707C"/>
      </a:lt2>
      <a:accent1>
        <a:srgbClr val="FFDD41"/>
      </a:accent1>
      <a:accent2>
        <a:srgbClr val="8CE444"/>
      </a:accent2>
      <a:accent3>
        <a:srgbClr val="5FDEF0"/>
      </a:accent3>
      <a:accent4>
        <a:srgbClr val="7598FF"/>
      </a:accent4>
      <a:accent5>
        <a:srgbClr val="BA64E0"/>
      </a:accent5>
      <a:accent6>
        <a:srgbClr val="FF594C"/>
      </a:accent6>
      <a:hlink>
        <a:srgbClr val="CCDBFF"/>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1" id="{A239CE8D-FB5F-4FCE-AF1E-7ED85D672353}" vid="{E22B5759-C094-4397-9C18-9D1FB6D0F10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6689</TotalTime>
  <Words>182</Words>
  <Application>Microsoft Office PowerPoint</Application>
  <PresentationFormat>Widescreen</PresentationFormat>
  <Paragraphs>30</Paragraphs>
  <Slides>7</Slides>
  <Notes>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Calibri</vt:lpstr>
      <vt:lpstr>Nunito</vt:lpstr>
      <vt:lpstr>Twinkl Cursive Looped</vt:lpstr>
      <vt:lpstr>Walter Turncoat</vt:lpstr>
      <vt:lpstr>Theme1</vt:lpstr>
      <vt:lpstr>PowerPoint Presentation</vt:lpstr>
      <vt:lpstr>Today we are continuing to explore our new book! We are starting Roald’s school years.   We are going to use our Inference Iggy skills to help us compare and contrast emotions.  </vt:lpstr>
      <vt:lpstr>PowerPoint Presentation</vt:lpstr>
      <vt:lpstr>   </vt:lpstr>
      <vt:lpstr>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alice watton</dc:creator>
  <cp:lastModifiedBy>alice watton</cp:lastModifiedBy>
  <cp:revision>23</cp:revision>
  <dcterms:created xsi:type="dcterms:W3CDTF">2021-03-01T17:41:49Z</dcterms:created>
  <dcterms:modified xsi:type="dcterms:W3CDTF">2021-03-11T20:44:40Z</dcterms:modified>
</cp:coreProperties>
</file>