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28"/>
  </p:notesMasterIdLst>
  <p:sldIdLst>
    <p:sldId id="315" r:id="rId11"/>
    <p:sldId id="263" r:id="rId12"/>
    <p:sldId id="552" r:id="rId13"/>
    <p:sldId id="553" r:id="rId14"/>
    <p:sldId id="296" r:id="rId15"/>
    <p:sldId id="298" r:id="rId16"/>
    <p:sldId id="303" r:id="rId17"/>
    <p:sldId id="300" r:id="rId18"/>
    <p:sldId id="308" r:id="rId19"/>
    <p:sldId id="309" r:id="rId20"/>
    <p:sldId id="310" r:id="rId21"/>
    <p:sldId id="311" r:id="rId22"/>
    <p:sldId id="314" r:id="rId23"/>
    <p:sldId id="312" r:id="rId24"/>
    <p:sldId id="556" r:id="rId25"/>
    <p:sldId id="558" r:id="rId26"/>
    <p:sldId id="559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880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065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462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359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417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62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288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822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6061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6932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3065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0356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41405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0787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30239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5957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6789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53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30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603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10.png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50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70.png"/><Relationship Id="rId9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5.png"/><Relationship Id="rId10" Type="http://schemas.openxmlformats.org/officeDocument/2006/relationships/image" Target="../media/image22.pn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5" Type="http://schemas.openxmlformats.org/officeDocument/2006/relationships/image" Target="../media/image19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F58BF9-DE98-4D83-935D-EDE7D2BEC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64" y="1340661"/>
            <a:ext cx="8683332" cy="34947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7928"/>
          <a:stretch/>
        </p:blipFill>
        <p:spPr>
          <a:xfrm>
            <a:off x="4726855" y="4080724"/>
            <a:ext cx="3353465" cy="17440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51E1D41-B47D-48D9-8790-C31E866CA9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4270" y="914128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035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F58BF9-DE98-4D83-935D-EDE7D2BECD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64" y="1340661"/>
            <a:ext cx="8683332" cy="34947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7928"/>
          <a:stretch/>
        </p:blipFill>
        <p:spPr>
          <a:xfrm>
            <a:off x="4726855" y="4080724"/>
            <a:ext cx="3353465" cy="174403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A20CD20-9BBA-49D6-BB7A-F73FAD946C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1683" y="1347013"/>
            <a:ext cx="1637622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5363FB-B71F-4E9F-A52B-8A681E9FE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0160" y="2233105"/>
            <a:ext cx="1637622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40E0FB-D08E-4075-A301-87F8212EFE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2855" y="3135968"/>
            <a:ext cx="1193044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070283-0474-42A6-829B-99ECF17CEB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43390" y="4837481"/>
            <a:ext cx="2993864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51E1D41-B47D-48D9-8790-C31E866CA9C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4270" y="914128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37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71F473-0F87-4CA2-9DF5-CB135EE365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4662" y="1638299"/>
            <a:ext cx="1557338" cy="38243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B4B10D-8E36-4777-AD2D-1C3D913D00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7081" y="2352675"/>
            <a:ext cx="1781175" cy="276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4783" y="2259450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149530" y="4257715"/>
            <a:ext cx="1066896" cy="36576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149530" y="4257715"/>
            <a:ext cx="1066896" cy="36576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480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 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800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79379" y="4165337"/>
            <a:ext cx="1410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7,200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8068" y="316147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71353" y="1620440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89464" y="290546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73693" y="4897090"/>
                <a:ext cx="283442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3693" y="4897090"/>
                <a:ext cx="2834428" cy="523220"/>
              </a:xfrm>
              <a:prstGeom prst="rect">
                <a:avLst/>
              </a:prstGeom>
              <a:blipFill>
                <a:blip r:embed="rId6"/>
                <a:stretch>
                  <a:fillRect l="-430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6" grpId="0"/>
      <p:bldP spid="7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4,884 crayons and they come in packs of 4 </a:t>
            </a:r>
          </a:p>
          <a:p>
            <a:pPr algn="ctr"/>
            <a:r>
              <a:rPr lang="en-GB" sz="2800" dirty="0"/>
              <a:t>How many packs are there?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644" y="195674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734" y="1956748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824" y="1956749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914" y="1956749"/>
            <a:ext cx="1140722" cy="1301387"/>
          </a:xfrm>
          <a:prstGeom prst="rect">
            <a:avLst/>
          </a:prstGeom>
        </p:spPr>
      </p:pic>
      <p:sp>
        <p:nvSpPr>
          <p:cNvPr id="22" name="Cross 2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387362" y="1914726"/>
            <a:ext cx="1550340" cy="1526178"/>
          </a:xfrm>
          <a:prstGeom prst="plus">
            <a:avLst>
              <a:gd name="adj" fmla="val 4134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480931" y="243215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92340" y="244017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703749" y="243215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Cross 38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512151" y="1914723"/>
            <a:ext cx="1550340" cy="1526178"/>
          </a:xfrm>
          <a:prstGeom prst="plus">
            <a:avLst>
              <a:gd name="adj" fmla="val 413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39" grpId="0" animBg="1"/>
      <p:bldP spid="3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164182"/>
              </p:ext>
            </p:extLst>
          </p:nvPr>
        </p:nvGraphicFramePr>
        <p:xfrm>
          <a:off x="697054" y="2024358"/>
          <a:ext cx="5214964" cy="357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67512" y="458819"/>
            <a:ext cx="72911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4,884 crayons and they come in packs of 4 </a:t>
            </a:r>
          </a:p>
          <a:p>
            <a:pPr algn="ctr"/>
            <a:r>
              <a:rPr lang="en-GB" sz="2800" dirty="0"/>
              <a:t>How many packs are there?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454557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454557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998013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998013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454557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2454557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998013"/>
            <a:ext cx="655070" cy="6389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2998013"/>
            <a:ext cx="655070" cy="63893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3567794"/>
            <a:ext cx="655070" cy="6389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3567794"/>
            <a:ext cx="655070" cy="63893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4111250"/>
            <a:ext cx="655070" cy="63893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88" y="4111250"/>
            <a:ext cx="655070" cy="63893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2454557"/>
            <a:ext cx="664719" cy="6483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2454557"/>
            <a:ext cx="664719" cy="64834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2998013"/>
            <a:ext cx="664719" cy="64834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2998013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3567794"/>
            <a:ext cx="664719" cy="64834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3567794"/>
            <a:ext cx="664719" cy="64834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02" y="4111250"/>
            <a:ext cx="664719" cy="64834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433" y="4111250"/>
            <a:ext cx="664719" cy="6483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454557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454557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998013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998013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40377"/>
              </p:ext>
            </p:extLst>
          </p:nvPr>
        </p:nvGraphicFramePr>
        <p:xfrm>
          <a:off x="5754657" y="245455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84256" y="269648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04624" y="269648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408266" y="269648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913504" y="269648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674502" y="4509144"/>
            <a:ext cx="3096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1,221 packs</a:t>
            </a:r>
          </a:p>
        </p:txBody>
      </p:sp>
      <p:sp>
        <p:nvSpPr>
          <p:cNvPr id="59" name="L-Shape 58"/>
          <p:cNvSpPr/>
          <p:nvPr/>
        </p:nvSpPr>
        <p:spPr>
          <a:xfrm flipV="1">
            <a:off x="726633" y="246144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L-Shape 59"/>
          <p:cNvSpPr/>
          <p:nvPr/>
        </p:nvSpPr>
        <p:spPr>
          <a:xfrm flipV="1">
            <a:off x="2042742" y="246144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L-Shape 60"/>
          <p:cNvSpPr/>
          <p:nvPr/>
        </p:nvSpPr>
        <p:spPr>
          <a:xfrm flipV="1">
            <a:off x="2042742" y="359447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L-Shape 62"/>
          <p:cNvSpPr/>
          <p:nvPr/>
        </p:nvSpPr>
        <p:spPr>
          <a:xfrm flipV="1">
            <a:off x="3350186" y="246144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L-Shape 63"/>
          <p:cNvSpPr/>
          <p:nvPr/>
        </p:nvSpPr>
        <p:spPr>
          <a:xfrm flipV="1">
            <a:off x="3350186" y="359447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L-Shape 64"/>
          <p:cNvSpPr/>
          <p:nvPr/>
        </p:nvSpPr>
        <p:spPr>
          <a:xfrm flipV="1">
            <a:off x="4650882" y="2461445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974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59" grpId="0" animBg="1"/>
      <p:bldP spid="60" grpId="0" animBg="1"/>
      <p:bldP spid="61" grpId="0" animBg="1"/>
      <p:bldP spid="63" grpId="0" animBg="1"/>
      <p:bldP spid="64" grpId="0" animBg="1"/>
      <p:bldP spid="6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793551"/>
              </p:ext>
            </p:extLst>
          </p:nvPr>
        </p:nvGraphicFramePr>
        <p:xfrm>
          <a:off x="697054" y="1767885"/>
          <a:ext cx="5214964" cy="3576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9,306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3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760364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760364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760364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846855"/>
              </p:ext>
            </p:extLst>
          </p:nvPr>
        </p:nvGraphicFramePr>
        <p:xfrm>
          <a:off x="5748709" y="219808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93881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77155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94618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907729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3312808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3312808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3865676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3865676"/>
            <a:ext cx="655069" cy="63893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4418544"/>
            <a:ext cx="655069" cy="63893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3312808"/>
            <a:ext cx="669379" cy="65289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3312808"/>
            <a:ext cx="669379" cy="652892"/>
          </a:xfrm>
          <a:prstGeom prst="rect">
            <a:avLst/>
          </a:prstGeom>
        </p:spPr>
      </p:pic>
      <p:sp>
        <p:nvSpPr>
          <p:cNvPr id="72" name="L-Shape 71"/>
          <p:cNvSpPr/>
          <p:nvPr/>
        </p:nvSpPr>
        <p:spPr>
          <a:xfrm flipV="1">
            <a:off x="751990" y="2207244"/>
            <a:ext cx="1133501" cy="1160889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L-Shape 72"/>
          <p:cNvSpPr/>
          <p:nvPr/>
        </p:nvSpPr>
        <p:spPr>
          <a:xfrm rot="10800000" flipV="1">
            <a:off x="751990" y="2817085"/>
            <a:ext cx="1128306" cy="1105736"/>
          </a:xfrm>
          <a:prstGeom prst="corner">
            <a:avLst>
              <a:gd name="adj1" fmla="val 50277"/>
              <a:gd name="adj2" fmla="val 5078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L-Shape 73"/>
          <p:cNvSpPr/>
          <p:nvPr/>
        </p:nvSpPr>
        <p:spPr>
          <a:xfrm flipV="1">
            <a:off x="751990" y="3921001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L-Shape 74"/>
          <p:cNvSpPr/>
          <p:nvPr/>
        </p:nvSpPr>
        <p:spPr>
          <a:xfrm flipV="1">
            <a:off x="2058112" y="22072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L-Shape 75"/>
          <p:cNvSpPr/>
          <p:nvPr/>
        </p:nvSpPr>
        <p:spPr>
          <a:xfrm flipV="1">
            <a:off x="4652524" y="22072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L-Shape 76"/>
          <p:cNvSpPr/>
          <p:nvPr/>
        </p:nvSpPr>
        <p:spPr>
          <a:xfrm rot="10800000" flipV="1">
            <a:off x="4636960" y="2818515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595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271219"/>
              </p:ext>
            </p:extLst>
          </p:nvPr>
        </p:nvGraphicFramePr>
        <p:xfrm>
          <a:off x="697054" y="1767885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4,324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760364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760364"/>
            <a:ext cx="669379" cy="65289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760364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373253"/>
              </p:ext>
            </p:extLst>
          </p:nvPr>
        </p:nvGraphicFramePr>
        <p:xfrm>
          <a:off x="5719401" y="219808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50896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57616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43818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872560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035" y="2223832"/>
            <a:ext cx="664719" cy="64834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66" y="2223832"/>
            <a:ext cx="664719" cy="648347"/>
          </a:xfrm>
          <a:prstGeom prst="rect">
            <a:avLst/>
          </a:prstGeom>
        </p:spPr>
      </p:pic>
      <p:sp>
        <p:nvSpPr>
          <p:cNvPr id="39" name="L-Shape 38"/>
          <p:cNvSpPr/>
          <p:nvPr/>
        </p:nvSpPr>
        <p:spPr>
          <a:xfrm flipV="1">
            <a:off x="726633" y="2230977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L-Shape 39"/>
          <p:cNvSpPr/>
          <p:nvPr/>
        </p:nvSpPr>
        <p:spPr>
          <a:xfrm flipV="1">
            <a:off x="726633" y="2796243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L-Shape 40"/>
          <p:cNvSpPr/>
          <p:nvPr/>
        </p:nvSpPr>
        <p:spPr>
          <a:xfrm flipV="1">
            <a:off x="2035688" y="2230977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2064902" y="2875301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2584201" y="3119902"/>
            <a:ext cx="759422" cy="0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454" y="2798945"/>
            <a:ext cx="664719" cy="64834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285" y="2798945"/>
            <a:ext cx="664719" cy="64834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911" y="3372920"/>
            <a:ext cx="664719" cy="6483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742" y="3372920"/>
            <a:ext cx="664719" cy="64834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330" y="3948033"/>
            <a:ext cx="664719" cy="64834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161" y="3948033"/>
            <a:ext cx="664719" cy="648347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506" y="4524267"/>
            <a:ext cx="664719" cy="648347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337" y="4524267"/>
            <a:ext cx="664719" cy="64834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925" y="5099380"/>
            <a:ext cx="664719" cy="648347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756" y="5099380"/>
            <a:ext cx="664719" cy="648347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7221686" y="2840084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79" name="L-Shape 78"/>
          <p:cNvSpPr/>
          <p:nvPr/>
        </p:nvSpPr>
        <p:spPr>
          <a:xfrm flipV="1">
            <a:off x="3347577" y="2230977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-Shape 79"/>
          <p:cNvSpPr/>
          <p:nvPr/>
        </p:nvSpPr>
        <p:spPr>
          <a:xfrm flipV="1">
            <a:off x="3347577" y="2823071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L-Shape 80"/>
          <p:cNvSpPr/>
          <p:nvPr/>
        </p:nvSpPr>
        <p:spPr>
          <a:xfrm flipV="1">
            <a:off x="3347577" y="3422834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-Shape 81"/>
          <p:cNvSpPr/>
          <p:nvPr/>
        </p:nvSpPr>
        <p:spPr>
          <a:xfrm flipV="1">
            <a:off x="3347577" y="3975730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L-Shape 82"/>
          <p:cNvSpPr/>
          <p:nvPr/>
        </p:nvSpPr>
        <p:spPr>
          <a:xfrm flipV="1">
            <a:off x="3347577" y="4559571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L-Shape 83"/>
          <p:cNvSpPr/>
          <p:nvPr/>
        </p:nvSpPr>
        <p:spPr>
          <a:xfrm flipV="1">
            <a:off x="3347577" y="5137212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L-Shape 84"/>
          <p:cNvSpPr/>
          <p:nvPr/>
        </p:nvSpPr>
        <p:spPr>
          <a:xfrm flipV="1">
            <a:off x="4662942" y="2230977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L-Shape 85"/>
          <p:cNvSpPr/>
          <p:nvPr/>
        </p:nvSpPr>
        <p:spPr>
          <a:xfrm flipV="1">
            <a:off x="4662942" y="2811414"/>
            <a:ext cx="1184595" cy="567176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0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39" grpId="0" animBg="1"/>
      <p:bldP spid="40" grpId="0" animBg="1"/>
      <p:bldP spid="41" grpId="0" animBg="1"/>
      <p:bldP spid="78" grpId="0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271219"/>
              </p:ext>
            </p:extLst>
          </p:nvPr>
        </p:nvGraphicFramePr>
        <p:xfrm>
          <a:off x="697054" y="1767885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8,212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58819"/>
                <a:ext cx="7291192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207496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207496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02" y="2760364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663" y="2760364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749" y="2207496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1217" y="2207496"/>
            <a:ext cx="655070" cy="63893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45" y="2207496"/>
            <a:ext cx="669379" cy="652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651" y="2207496"/>
            <a:ext cx="669379" cy="652892"/>
          </a:xfrm>
          <a:prstGeom prst="rect">
            <a:avLst/>
          </a:prstGeom>
        </p:spPr>
      </p:pic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90127"/>
              </p:ext>
            </p:extLst>
          </p:nvPr>
        </p:nvGraphicFramePr>
        <p:xfrm>
          <a:off x="5740516" y="219808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86394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893114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72584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872560" y="244001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035" y="2223832"/>
            <a:ext cx="664719" cy="648347"/>
          </a:xfrm>
          <a:prstGeom prst="rect">
            <a:avLst/>
          </a:prstGeom>
        </p:spPr>
      </p:pic>
      <p:cxnSp>
        <p:nvCxnSpPr>
          <p:cNvPr id="42" name="Straight Connector 41"/>
          <p:cNvCxnSpPr/>
          <p:nvPr/>
        </p:nvCxnSpPr>
        <p:spPr>
          <a:xfrm flipV="1">
            <a:off x="2090484" y="2314537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2963713" y="2818902"/>
            <a:ext cx="729569" cy="382292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7234386" y="2822335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34" y="3332464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595" y="3332464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34" y="3885332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595" y="3885332"/>
            <a:ext cx="655069" cy="638935"/>
          </a:xfrm>
          <a:prstGeom prst="rect">
            <a:avLst/>
          </a:prstGeom>
        </p:spPr>
      </p:pic>
      <p:sp>
        <p:nvSpPr>
          <p:cNvPr id="65" name="L-Shape 64"/>
          <p:cNvSpPr/>
          <p:nvPr/>
        </p:nvSpPr>
        <p:spPr>
          <a:xfrm flipV="1">
            <a:off x="710862" y="2197322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L-Shape 65"/>
          <p:cNvSpPr/>
          <p:nvPr/>
        </p:nvSpPr>
        <p:spPr>
          <a:xfrm flipV="1">
            <a:off x="710862" y="3367997"/>
            <a:ext cx="1184595" cy="1175502"/>
          </a:xfrm>
          <a:prstGeom prst="corner">
            <a:avLst>
              <a:gd name="adj1" fmla="val 100000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7" name="Straight Connector 66"/>
          <p:cNvCxnSpPr/>
          <p:nvPr/>
        </p:nvCxnSpPr>
        <p:spPr>
          <a:xfrm flipV="1">
            <a:off x="2634952" y="2293794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>
            <a:off x="2368706" y="2872179"/>
            <a:ext cx="1039908" cy="568558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7736959" y="2818124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02251" y="3581634"/>
            <a:ext cx="111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 tens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02251" y="3937626"/>
            <a:ext cx="111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 tens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02251" y="4293618"/>
            <a:ext cx="111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12 tens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02251" y="4662621"/>
            <a:ext cx="111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16 tens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02251" y="5024361"/>
            <a:ext cx="111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 tens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402251" y="5383630"/>
            <a:ext cx="111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24 tens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549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" grpId="0"/>
      <p:bldP spid="55" grpId="0"/>
      <p:bldP spid="57" grpId="0"/>
      <p:bldP spid="78" grpId="0"/>
      <p:bldP spid="65" grpId="0" animBg="1"/>
      <p:bldP spid="66" grpId="0" animBg="1"/>
      <p:bldP spid="73" grpId="0"/>
      <p:bldP spid="34" grpId="0"/>
      <p:bldP spid="34" grpId="1"/>
      <p:bldP spid="34" grpId="2"/>
      <p:bldP spid="35" grpId="0"/>
      <p:bldP spid="35" grpId="1"/>
      <p:bldP spid="35" grpId="2"/>
      <p:bldP spid="36" grpId="0"/>
      <p:bldP spid="36" grpId="1"/>
      <p:bldP spid="36" grpId="2"/>
      <p:bldP spid="38" grpId="0"/>
      <p:bldP spid="38" grpId="1"/>
      <p:bldP spid="38" grpId="2"/>
      <p:bldP spid="39" grpId="0"/>
      <p:bldP spid="39" grpId="1"/>
      <p:bldP spid="39" grpId="2"/>
      <p:bldP spid="40" grpId="0"/>
      <p:bldP spid="40" grpId="1"/>
      <p:bldP spid="4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32101" y="597787"/>
            <a:ext cx="599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 skateboards cost £72.99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89717" y="1161506"/>
            <a:ext cx="4681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much does one cost?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784042"/>
              </p:ext>
            </p:extLst>
          </p:nvPr>
        </p:nvGraphicFramePr>
        <p:xfrm>
          <a:off x="2806928" y="213146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7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452806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5458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61030" y="237339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38972" y="2360335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64789" y="271323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03409" y="2467015"/>
            <a:ext cx="350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03889" y="1981217"/>
            <a:ext cx="3507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.</a:t>
            </a:r>
            <a:endParaRPr lang="en-GB" sz="7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977489" y="3807726"/>
                <a:ext cx="4666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skateboard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£24.33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489" y="3807726"/>
                <a:ext cx="4666488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8238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1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4569355" y="500579"/>
            <a:ext cx="360957" cy="39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557744"/>
              </p:ext>
            </p:extLst>
          </p:nvPr>
        </p:nvGraphicFramePr>
        <p:xfrm>
          <a:off x="2888660" y="245604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4038005" y="503005"/>
            <a:ext cx="360957" cy="39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4038005" y="442148"/>
            <a:ext cx="331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" name="Rectangle 1"/>
          <p:cNvSpPr/>
          <p:nvPr/>
        </p:nvSpPr>
        <p:spPr>
          <a:xfrm>
            <a:off x="2898832" y="1019419"/>
            <a:ext cx="360957" cy="39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000845"/>
              </p:ext>
            </p:extLst>
          </p:nvPr>
        </p:nvGraphicFramePr>
        <p:xfrm>
          <a:off x="1972631" y="1735858"/>
          <a:ext cx="5214964" cy="4125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7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3037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79" y="2175469"/>
            <a:ext cx="655069" cy="6389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40" y="2175469"/>
            <a:ext cx="655069" cy="6389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879" y="2728337"/>
            <a:ext cx="655069" cy="6389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40" y="2728337"/>
            <a:ext cx="655069" cy="63893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326" y="2175469"/>
            <a:ext cx="655070" cy="63893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94" y="2175469"/>
            <a:ext cx="655070" cy="6389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87542" y="887499"/>
            <a:ext cx="340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566187" y="44214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909017" y="95651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612" y="2191805"/>
            <a:ext cx="664719" cy="64834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11" y="3300437"/>
            <a:ext cx="655069" cy="6389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72" y="3300437"/>
            <a:ext cx="655069" cy="63893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811" y="3853305"/>
            <a:ext cx="655069" cy="638935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172" y="3853305"/>
            <a:ext cx="655069" cy="63893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3523187" y="45754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21817" y="48108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034064" y="1019419"/>
            <a:ext cx="360957" cy="39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74" y="4454438"/>
            <a:ext cx="655069" cy="638935"/>
          </a:xfrm>
          <a:prstGeom prst="rect">
            <a:avLst/>
          </a:prstGeom>
        </p:spPr>
      </p:pic>
      <p:sp>
        <p:nvSpPr>
          <p:cNvPr id="46" name="L-Shape 45"/>
          <p:cNvSpPr/>
          <p:nvPr/>
        </p:nvSpPr>
        <p:spPr>
          <a:xfrm flipV="1">
            <a:off x="2010067" y="21788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070" y="2748688"/>
            <a:ext cx="655070" cy="63893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538" y="2748688"/>
            <a:ext cx="655070" cy="63893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006" y="2191804"/>
            <a:ext cx="664719" cy="648347"/>
          </a:xfrm>
          <a:prstGeom prst="rect">
            <a:avLst/>
          </a:prstGeom>
        </p:spPr>
      </p:pic>
      <p:sp>
        <p:nvSpPr>
          <p:cNvPr id="58" name="L-Shape 57"/>
          <p:cNvSpPr/>
          <p:nvPr/>
        </p:nvSpPr>
        <p:spPr>
          <a:xfrm rot="10800000" flipV="1">
            <a:off x="2010067" y="2811029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L-Shape 67"/>
          <p:cNvSpPr/>
          <p:nvPr/>
        </p:nvSpPr>
        <p:spPr>
          <a:xfrm flipV="1">
            <a:off x="2010067" y="3919630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L-Shape 68"/>
          <p:cNvSpPr/>
          <p:nvPr/>
        </p:nvSpPr>
        <p:spPr>
          <a:xfrm flipV="1">
            <a:off x="3322641" y="2178844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0" name="Straight Connector 69"/>
          <p:cNvCxnSpPr/>
          <p:nvPr/>
        </p:nvCxnSpPr>
        <p:spPr>
          <a:xfrm flipV="1">
            <a:off x="3982195" y="2913278"/>
            <a:ext cx="556444" cy="43881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4283495" y="3380784"/>
            <a:ext cx="291007" cy="18868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031" y="2766918"/>
            <a:ext cx="664719" cy="648347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62" y="2766918"/>
            <a:ext cx="664719" cy="648347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88" y="3340893"/>
            <a:ext cx="664719" cy="648347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319" y="3340893"/>
            <a:ext cx="664719" cy="648347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907" y="3916006"/>
            <a:ext cx="664719" cy="648347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738" y="3916006"/>
            <a:ext cx="664719" cy="648347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083" y="4492240"/>
            <a:ext cx="664719" cy="64834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914" y="4492240"/>
            <a:ext cx="664719" cy="64834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502" y="5067353"/>
            <a:ext cx="664719" cy="64834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333" y="5067353"/>
            <a:ext cx="664719" cy="648347"/>
          </a:xfrm>
          <a:prstGeom prst="rect">
            <a:avLst/>
          </a:prstGeom>
        </p:spPr>
      </p:pic>
      <p:sp>
        <p:nvSpPr>
          <p:cNvPr id="85" name="L-Shape 84"/>
          <p:cNvSpPr/>
          <p:nvPr/>
        </p:nvSpPr>
        <p:spPr>
          <a:xfrm flipV="1">
            <a:off x="4657975" y="2164159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L-Shape 85"/>
          <p:cNvSpPr/>
          <p:nvPr/>
        </p:nvSpPr>
        <p:spPr>
          <a:xfrm rot="10800000" flipV="1">
            <a:off x="4657975" y="2796344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L-Shape 86"/>
          <p:cNvSpPr/>
          <p:nvPr/>
        </p:nvSpPr>
        <p:spPr>
          <a:xfrm flipV="1">
            <a:off x="4657975" y="390494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L-Shape 87"/>
          <p:cNvSpPr/>
          <p:nvPr/>
        </p:nvSpPr>
        <p:spPr>
          <a:xfrm rot="10800000" flipV="1">
            <a:off x="4657975" y="4506445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22" y="2175469"/>
            <a:ext cx="669379" cy="652892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28" y="2175469"/>
            <a:ext cx="669379" cy="652892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22" y="2728337"/>
            <a:ext cx="669379" cy="652892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179" y="3300437"/>
            <a:ext cx="669379" cy="65289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435" y="3300437"/>
            <a:ext cx="669379" cy="65289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822" y="2758181"/>
            <a:ext cx="669379" cy="65289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90" y="3840072"/>
            <a:ext cx="669379" cy="65289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696" y="3840072"/>
            <a:ext cx="669379" cy="65289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690" y="4392940"/>
            <a:ext cx="669379" cy="652892"/>
          </a:xfrm>
          <a:prstGeom prst="rect">
            <a:avLst/>
          </a:prstGeom>
        </p:spPr>
      </p:pic>
      <p:sp>
        <p:nvSpPr>
          <p:cNvPr id="98" name="L-Shape 97"/>
          <p:cNvSpPr/>
          <p:nvPr/>
        </p:nvSpPr>
        <p:spPr>
          <a:xfrm flipV="1">
            <a:off x="5937031" y="2161295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L-Shape 98"/>
          <p:cNvSpPr/>
          <p:nvPr/>
        </p:nvSpPr>
        <p:spPr>
          <a:xfrm rot="10800000" flipV="1">
            <a:off x="5937031" y="2793480"/>
            <a:ext cx="1128306" cy="1105736"/>
          </a:xfrm>
          <a:prstGeom prst="corner">
            <a:avLst>
              <a:gd name="adj1" fmla="val 47458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L-Shape 99"/>
          <p:cNvSpPr/>
          <p:nvPr/>
        </p:nvSpPr>
        <p:spPr>
          <a:xfrm flipV="1">
            <a:off x="5937031" y="3902081"/>
            <a:ext cx="1128306" cy="1188428"/>
          </a:xfrm>
          <a:prstGeom prst="corner">
            <a:avLst>
              <a:gd name="adj1" fmla="val 54546"/>
              <a:gd name="adj2" fmla="val 49371"/>
            </a:avLst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TextBox 100"/>
          <p:cNvSpPr txBox="1"/>
          <p:nvPr/>
        </p:nvSpPr>
        <p:spPr>
          <a:xfrm>
            <a:off x="5042283" y="95042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519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" grpId="0"/>
      <p:bldP spid="55" grpId="0"/>
      <p:bldP spid="57" grpId="0"/>
      <p:bldP spid="46" grpId="0" animBg="1"/>
      <p:bldP spid="58" grpId="0" animBg="1"/>
      <p:bldP spid="68" grpId="0" animBg="1"/>
      <p:bldP spid="69" grpId="0" animBg="1"/>
      <p:bldP spid="85" grpId="0" animBg="1"/>
      <p:bldP spid="86" grpId="0" animBg="1"/>
      <p:bldP spid="87" grpId="0" animBg="1"/>
      <p:bldP spid="88" grpId="0" animBg="1"/>
      <p:bldP spid="98" grpId="0" animBg="1"/>
      <p:bldP spid="99" grpId="0" animBg="1"/>
      <p:bldP spid="100" grpId="0" animBg="1"/>
      <p:bldP spid="1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53FC85-8480-4754-9D01-B772C1824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63" y="914395"/>
            <a:ext cx="2871891" cy="59065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2E26EE-B24A-41E7-80C5-255496ACF5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6052" y="1117349"/>
            <a:ext cx="2871891" cy="55006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34E273-A068-4C69-BFBF-6BCC6A4556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0023" y="1117349"/>
            <a:ext cx="2871896" cy="550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2597BD-33A6-430E-8D44-DBC6B4ADF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856"/>
            <a:ext cx="9144000" cy="68575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D5563E-9217-43A4-B3B3-71C0110BB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7.1|5.2|9.7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0.9|1.6|1.3|2.1|2.5|1.9|0.9|1.3|2.2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7.6|13.9|6.6|6.8|1|4.9|8.7|1.8|1.6|5.6|1.5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2|14.3|1|1.2|5.5|7|1.6|7.5|10.2|0.8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5|9.2|0.7|1|6.1|2.2|6.4|1.6|1.1|5.4|7.3|0.7|0.5|0.6|0.6|0.7|1.1|4.4|0.9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5|9.1|0.9|0.8|8.7|2.8|1.1|1.2|0.8|16.9|5.4|9|1.3|1.1|1.1|1.2|1.6|5.3|3.2|1.7|1.7|1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0.8|5.5|9.7|7.9|8.7|3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7.8|1.6|0.9|1.4|6.4|2.2|3|3.1|1.3|1.3|2.3|6.1|0.8|0.8|0.9|1.4|15.2|1.4|1.3|1.1|0.8|0.9|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522d4c35-b548-4432-90ae-af4376e1c4b4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68C6AAD-28AC-417D-AE42-B58B778DBF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8777</TotalTime>
  <Words>244</Words>
  <Application>Microsoft Office PowerPoint</Application>
  <PresentationFormat>On-screen Show (4:3)</PresentationFormat>
  <Paragraphs>209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34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240</cp:revision>
  <dcterms:created xsi:type="dcterms:W3CDTF">2019-07-05T11:02:13Z</dcterms:created>
  <dcterms:modified xsi:type="dcterms:W3CDTF">2021-09-30T19:45:46Z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