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73" r:id="rId2"/>
    <p:sldId id="272" r:id="rId3"/>
    <p:sldId id="265" r:id="rId4"/>
    <p:sldId id="266" r:id="rId5"/>
    <p:sldId id="267" r:id="rId6"/>
    <p:sldId id="268" r:id="rId7"/>
    <p:sldId id="269" r:id="rId8"/>
    <p:sldId id="270" r:id="rId9"/>
    <p:sldId id="271"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633" autoAdjust="0"/>
    <p:restoredTop sz="94595"/>
  </p:normalViewPr>
  <p:slideViewPr>
    <p:cSldViewPr snapToGrid="0" snapToObjects="1">
      <p:cViewPr varScale="1">
        <p:scale>
          <a:sx n="69" d="100"/>
          <a:sy n="69" d="100"/>
        </p:scale>
        <p:origin x="1614"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68A87BA8-EE05-5B47-AA8E-5C40480EF833}" type="datetimeFigureOut">
              <a:rPr lang="en-US" smtClean="0"/>
              <a:t>6/30/2020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776277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68A87BA8-EE05-5B47-AA8E-5C40480EF833}" type="datetimeFigureOut">
              <a:rPr lang="en-US" smtClean="0"/>
              <a:t>6/30/2020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18031580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8A87BA8-EE05-5B47-AA8E-5C40480EF833}" type="datetimeFigureOut">
              <a:rPr lang="en-US" smtClean="0"/>
              <a:t>6/30/2020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646254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68A87BA8-EE05-5B47-AA8E-5C40480EF833}" type="datetimeFigureOut">
              <a:rPr lang="en-US" smtClean="0"/>
              <a:t>6/30/2020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2608336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68A87BA8-EE05-5B47-AA8E-5C40480EF833}" type="datetimeFigureOut">
              <a:rPr lang="en-US" smtClean="0"/>
              <a:t>6/30/2020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363350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68A87BA8-EE05-5B47-AA8E-5C40480EF833}" type="datetimeFigureOut">
              <a:rPr lang="en-US" smtClean="0"/>
              <a:t>6/30/2020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597285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A87BA8-EE05-5B47-AA8E-5C40480EF833}" type="datetimeFigureOut">
              <a:rPr lang="en-US" smtClean="0"/>
              <a:t>6/30/2020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14439474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68A87BA8-EE05-5B47-AA8E-5C40480EF833}" type="datetimeFigureOut">
              <a:rPr lang="en-US" smtClean="0"/>
              <a:t>6/30/2020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82290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68A87BA8-EE05-5B47-AA8E-5C40480EF833}" type="datetimeFigureOut">
              <a:rPr lang="en-US" smtClean="0"/>
              <a:t>6/30/2020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31727490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68A87BA8-EE05-5B47-AA8E-5C40480EF833}" type="datetimeFigureOut">
              <a:rPr lang="en-US" smtClean="0"/>
              <a:t>6/30/2020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37275565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68A87BA8-EE05-5B47-AA8E-5C40480EF833}" type="datetimeFigureOut">
              <a:rPr lang="en-US" smtClean="0"/>
              <a:t>6/30/2020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004220-09CD-BB40-9D4B-3D471FD52072}" type="slidenum">
              <a:rPr lang="en-US" smtClean="0"/>
              <a:t>‹#›</a:t>
            </a:fld>
            <a:endParaRPr lang="en-US"/>
          </a:p>
        </p:txBody>
      </p:sp>
    </p:spTree>
    <p:extLst>
      <p:ext uri="{BB962C8B-B14F-4D97-AF65-F5344CB8AC3E}">
        <p14:creationId xmlns:p14="http://schemas.microsoft.com/office/powerpoint/2010/main" val="22771722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A87BA8-EE05-5B47-AA8E-5C40480EF833}" type="datetimeFigureOut">
              <a:rPr lang="en-US" smtClean="0"/>
              <a:t>6/30/2020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004220-09CD-BB40-9D4B-3D471FD52072}" type="slidenum">
              <a:rPr lang="en-US" smtClean="0"/>
              <a:t>‹#›</a:t>
            </a:fld>
            <a:endParaRPr lang="en-US"/>
          </a:p>
        </p:txBody>
      </p:sp>
    </p:spTree>
    <p:extLst>
      <p:ext uri="{BB962C8B-B14F-4D97-AF65-F5344CB8AC3E}">
        <p14:creationId xmlns:p14="http://schemas.microsoft.com/office/powerpoint/2010/main" val="39157556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png"/><Relationship Id="rId4" Type="http://schemas.openxmlformats.org/officeDocument/2006/relationships/hyperlink" Target="https://mathsbot.com/manipulatives/coins" TargetMode="Externa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png"/><Relationship Id="rId4" Type="http://schemas.openxmlformats.org/officeDocument/2006/relationships/image" Target="../media/image2.jp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png"/><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png"/><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png"/><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image" Target="../media/image6.jp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png"/><Relationship Id="rId5" Type="http://schemas.openxmlformats.org/officeDocument/2006/relationships/hyperlink" Target="https://mathsbot.com/manipulatives/coins" TargetMode="External"/><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png"/><Relationship Id="rId5" Type="http://schemas.openxmlformats.org/officeDocument/2006/relationships/hyperlink" Target="https://mathsbot.com/manipulatives/coins" TargetMode="External"/><Relationship Id="rId4" Type="http://schemas.openxmlformats.org/officeDocument/2006/relationships/image" Target="../media/image9.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Lesson 3 Counting in coins</a:t>
            </a:r>
            <a:endParaRPr lang="en-GB" dirty="0"/>
          </a:p>
        </p:txBody>
      </p:sp>
      <p:sp>
        <p:nvSpPr>
          <p:cNvPr id="3" name="Subtitle 2"/>
          <p:cNvSpPr>
            <a:spLocks noGrp="1"/>
          </p:cNvSpPr>
          <p:nvPr>
            <p:ph type="subTitle" idx="1"/>
          </p:nvPr>
        </p:nvSpPr>
        <p:spPr/>
        <p:txBody>
          <a:bodyPr/>
          <a:lstStyle/>
          <a:p>
            <a:endParaRPr lang="en-GB"/>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882151338"/>
      </p:ext>
    </p:extLst>
  </p:cSld>
  <p:clrMapOvr>
    <a:masterClrMapping/>
  </p:clrMapOvr>
  <mc:AlternateContent xmlns:mc="http://schemas.openxmlformats.org/markup-compatibility/2006">
    <mc:Choice xmlns:p14="http://schemas.microsoft.com/office/powerpoint/2010/main" Requires="p14">
      <p:transition spd="slow" p14:dur="2000" advTm="4265"/>
    </mc:Choice>
    <mc:Fallback>
      <p:transition spd="slow" advTm="42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7"/>
            <a:ext cx="8229600" cy="1409783"/>
          </a:xfrm>
        </p:spPr>
        <p:txBody>
          <a:bodyPr>
            <a:noAutofit/>
          </a:bodyPr>
          <a:lstStyle/>
          <a:p>
            <a:r>
              <a:rPr lang="en-GB" sz="2800" dirty="0" smtClean="0"/>
              <a:t>Before starting your questions today, you might like to explore adding or counting with real coins at home. If you don’t have any coins at home, you could use the ones on this website.</a:t>
            </a:r>
            <a:endParaRPr lang="en-GB" sz="2800" dirty="0"/>
          </a:p>
        </p:txBody>
      </p:sp>
      <p:sp>
        <p:nvSpPr>
          <p:cNvPr id="3" name="Content Placeholder 2"/>
          <p:cNvSpPr>
            <a:spLocks noGrp="1"/>
          </p:cNvSpPr>
          <p:nvPr>
            <p:ph idx="1"/>
          </p:nvPr>
        </p:nvSpPr>
        <p:spPr>
          <a:xfrm>
            <a:off x="457200" y="1900989"/>
            <a:ext cx="8229600" cy="4225174"/>
          </a:xfrm>
        </p:spPr>
        <p:txBody>
          <a:bodyPr/>
          <a:lstStyle/>
          <a:p>
            <a:r>
              <a:rPr lang="en-GB" dirty="0">
                <a:hlinkClick r:id="rId4"/>
              </a:rPr>
              <a:t>https://</a:t>
            </a:r>
            <a:r>
              <a:rPr lang="en-GB" dirty="0" smtClean="0">
                <a:hlinkClick r:id="rId4"/>
              </a:rPr>
              <a:t>mathsbot.com/manipulatives/coins</a:t>
            </a:r>
            <a:endParaRPr lang="en-GB" dirty="0" smtClean="0"/>
          </a:p>
          <a:p>
            <a:pPr marL="0" indent="0">
              <a:buNone/>
            </a:pPr>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049282142"/>
      </p:ext>
    </p:extLst>
  </p:cSld>
  <p:clrMapOvr>
    <a:masterClrMapping/>
  </p:clrMapOvr>
  <mc:AlternateContent xmlns:mc="http://schemas.openxmlformats.org/markup-compatibility/2006">
    <mc:Choice xmlns:p14="http://schemas.microsoft.com/office/powerpoint/2010/main" Requires="p14">
      <p:transition spd="slow" p14:dur="2000" advTm="16365"/>
    </mc:Choice>
    <mc:Fallback>
      <p:transition spd="slow" advTm="163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B84B9E0-4B12-054B-913D-F97F2A9CDBD2}"/>
              </a:ext>
            </a:extLst>
          </p:cNvPr>
          <p:cNvPicPr>
            <a:picLocks noChangeAspect="1"/>
          </p:cNvPicPr>
          <p:nvPr/>
        </p:nvPicPr>
        <p:blipFill>
          <a:blip r:embed="rId4"/>
          <a:stretch>
            <a:fillRect/>
          </a:stretch>
        </p:blipFill>
        <p:spPr>
          <a:xfrm>
            <a:off x="0" y="194351"/>
            <a:ext cx="9144000" cy="6469298"/>
          </a:xfrm>
          <a:prstGeom prst="rect">
            <a:avLst/>
          </a:prstGeom>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63551480"/>
      </p:ext>
    </p:extLst>
  </p:cSld>
  <p:clrMapOvr>
    <a:masterClrMapping/>
  </p:clrMapOvr>
  <mc:AlternateContent xmlns:mc="http://schemas.openxmlformats.org/markup-compatibility/2006">
    <mc:Choice xmlns:p14="http://schemas.microsoft.com/office/powerpoint/2010/main" Requires="p14">
      <p:transition spd="slow" p14:dur="2000" advTm="32092"/>
    </mc:Choice>
    <mc:Fallback>
      <p:transition spd="slow" advTm="320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2314149-8A72-C048-8880-DB993C96A9EC}"/>
              </a:ext>
            </a:extLst>
          </p:cNvPr>
          <p:cNvPicPr>
            <a:picLocks noChangeAspect="1"/>
          </p:cNvPicPr>
          <p:nvPr/>
        </p:nvPicPr>
        <p:blipFill>
          <a:blip r:embed="rId4"/>
          <a:stretch>
            <a:fillRect/>
          </a:stretch>
        </p:blipFill>
        <p:spPr>
          <a:xfrm>
            <a:off x="0" y="194351"/>
            <a:ext cx="9144000" cy="6469298"/>
          </a:xfrm>
          <a:prstGeom prst="rect">
            <a:avLst/>
          </a:prstGeom>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4096606285"/>
      </p:ext>
    </p:extLst>
  </p:cSld>
  <p:clrMapOvr>
    <a:masterClrMapping/>
  </p:clrMapOvr>
  <mc:AlternateContent xmlns:mc="http://schemas.openxmlformats.org/markup-compatibility/2006">
    <mc:Choice xmlns:p14="http://schemas.microsoft.com/office/powerpoint/2010/main" Requires="p14">
      <p:transition spd="slow" p14:dur="2000" advTm="28713"/>
    </mc:Choice>
    <mc:Fallback>
      <p:transition spd="slow" advTm="287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A9D92C8-C58E-9640-A0FA-6E421527D256}"/>
              </a:ext>
            </a:extLst>
          </p:cNvPr>
          <p:cNvPicPr>
            <a:picLocks noChangeAspect="1"/>
          </p:cNvPicPr>
          <p:nvPr/>
        </p:nvPicPr>
        <p:blipFill>
          <a:blip r:embed="rId4"/>
          <a:stretch>
            <a:fillRect/>
          </a:stretch>
        </p:blipFill>
        <p:spPr>
          <a:xfrm>
            <a:off x="0" y="194351"/>
            <a:ext cx="9144000" cy="6469298"/>
          </a:xfrm>
          <a:prstGeom prst="rect">
            <a:avLst/>
          </a:prstGeom>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096296604"/>
      </p:ext>
    </p:extLst>
  </p:cSld>
  <p:clrMapOvr>
    <a:masterClrMapping/>
  </p:clrMapOvr>
  <mc:AlternateContent xmlns:mc="http://schemas.openxmlformats.org/markup-compatibility/2006">
    <mc:Choice xmlns:p14="http://schemas.microsoft.com/office/powerpoint/2010/main" Requires="p14">
      <p:transition spd="slow" p14:dur="2000" advTm="17156"/>
    </mc:Choice>
    <mc:Fallback>
      <p:transition spd="slow" advTm="171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98B13D6-841A-224E-82FE-FB2A9C73D9EC}"/>
              </a:ext>
            </a:extLst>
          </p:cNvPr>
          <p:cNvPicPr>
            <a:picLocks noChangeAspect="1"/>
          </p:cNvPicPr>
          <p:nvPr/>
        </p:nvPicPr>
        <p:blipFill>
          <a:blip r:embed="rId4"/>
          <a:stretch>
            <a:fillRect/>
          </a:stretch>
        </p:blipFill>
        <p:spPr>
          <a:xfrm>
            <a:off x="0" y="194351"/>
            <a:ext cx="9144000" cy="6469298"/>
          </a:xfrm>
          <a:prstGeom prst="rect">
            <a:avLst/>
          </a:prstGeom>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33785997"/>
      </p:ext>
    </p:extLst>
  </p:cSld>
  <p:clrMapOvr>
    <a:masterClrMapping/>
  </p:clrMapOvr>
  <mc:AlternateContent xmlns:mc="http://schemas.openxmlformats.org/markup-compatibility/2006">
    <mc:Choice xmlns:p14="http://schemas.microsoft.com/office/powerpoint/2010/main" Requires="p14">
      <p:transition spd="slow" p14:dur="2000" advTm="33553"/>
    </mc:Choice>
    <mc:Fallback>
      <p:transition spd="slow" advTm="335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321C05E-F907-5F42-AC42-6E93CA049979}"/>
              </a:ext>
            </a:extLst>
          </p:cNvPr>
          <p:cNvPicPr>
            <a:picLocks noChangeAspect="1"/>
          </p:cNvPicPr>
          <p:nvPr/>
        </p:nvPicPr>
        <p:blipFill>
          <a:blip r:embed="rId4"/>
          <a:stretch>
            <a:fillRect/>
          </a:stretch>
        </p:blipFill>
        <p:spPr>
          <a:xfrm>
            <a:off x="0" y="0"/>
            <a:ext cx="9144000" cy="6469298"/>
          </a:xfrm>
          <a:prstGeom prst="rect">
            <a:avLst/>
          </a:prstGeom>
        </p:spPr>
      </p:pic>
      <p:pic>
        <p:nvPicPr>
          <p:cNvPr id="4" name="Picture 3"/>
          <p:cNvPicPr>
            <a:picLocks noChangeAspect="1"/>
          </p:cNvPicPr>
          <p:nvPr/>
        </p:nvPicPr>
        <p:blipFill>
          <a:blip r:embed="rId5"/>
          <a:stretch>
            <a:fillRect/>
          </a:stretch>
        </p:blipFill>
        <p:spPr>
          <a:xfrm>
            <a:off x="5115569" y="5493176"/>
            <a:ext cx="4028431" cy="1364824"/>
          </a:xfrm>
          <a:prstGeom prst="rect">
            <a:avLst/>
          </a:prstGeom>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10686568"/>
      </p:ext>
    </p:extLst>
  </p:cSld>
  <p:clrMapOvr>
    <a:masterClrMapping/>
  </p:clrMapOvr>
  <mc:AlternateContent xmlns:mc="http://schemas.openxmlformats.org/markup-compatibility/2006">
    <mc:Choice xmlns:p14="http://schemas.microsoft.com/office/powerpoint/2010/main" Requires="p14">
      <p:transition spd="slow" p14:dur="2000" advTm="60215"/>
    </mc:Choice>
    <mc:Fallback>
      <p:transition spd="slow" advTm="602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8A74A90-8F6A-BF4F-AF22-384DE67BC8C1}"/>
              </a:ext>
            </a:extLst>
          </p:cNvPr>
          <p:cNvPicPr>
            <a:picLocks noChangeAspect="1"/>
          </p:cNvPicPr>
          <p:nvPr/>
        </p:nvPicPr>
        <p:blipFill>
          <a:blip r:embed="rId4"/>
          <a:stretch>
            <a:fillRect/>
          </a:stretch>
        </p:blipFill>
        <p:spPr>
          <a:xfrm>
            <a:off x="0" y="194351"/>
            <a:ext cx="9144000" cy="6469298"/>
          </a:xfrm>
          <a:prstGeom prst="rect">
            <a:avLst/>
          </a:prstGeom>
        </p:spPr>
      </p:pic>
      <p:sp>
        <p:nvSpPr>
          <p:cNvPr id="2" name="Rectangle 1"/>
          <p:cNvSpPr/>
          <p:nvPr/>
        </p:nvSpPr>
        <p:spPr>
          <a:xfrm>
            <a:off x="2231093" y="5987533"/>
            <a:ext cx="5153380" cy="369332"/>
          </a:xfrm>
          <a:prstGeom prst="rect">
            <a:avLst/>
          </a:prstGeom>
        </p:spPr>
        <p:txBody>
          <a:bodyPr wrap="square">
            <a:spAutoFit/>
          </a:bodyPr>
          <a:lstStyle/>
          <a:p>
            <a:r>
              <a:rPr lang="en-GB" dirty="0">
                <a:hlinkClick r:id="rId5"/>
              </a:rPr>
              <a:t>https://mathsbot.com/manipulatives/coins</a:t>
            </a:r>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669486040"/>
      </p:ext>
    </p:extLst>
  </p:cSld>
  <p:clrMapOvr>
    <a:masterClrMapping/>
  </p:clrMapOvr>
  <mc:AlternateContent xmlns:mc="http://schemas.openxmlformats.org/markup-compatibility/2006">
    <mc:Choice xmlns:p14="http://schemas.microsoft.com/office/powerpoint/2010/main" Requires="p14">
      <p:transition spd="slow" p14:dur="2000" advTm="34537"/>
    </mc:Choice>
    <mc:Fallback>
      <p:transition spd="slow" advTm="345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1CB2C64-3959-DF4F-88F6-4A7973217A70}"/>
              </a:ext>
            </a:extLst>
          </p:cNvPr>
          <p:cNvPicPr>
            <a:picLocks noChangeAspect="1"/>
          </p:cNvPicPr>
          <p:nvPr/>
        </p:nvPicPr>
        <p:blipFill>
          <a:blip r:embed="rId4"/>
          <a:stretch>
            <a:fillRect/>
          </a:stretch>
        </p:blipFill>
        <p:spPr>
          <a:xfrm>
            <a:off x="0" y="152787"/>
            <a:ext cx="9144000" cy="6469298"/>
          </a:xfrm>
          <a:prstGeom prst="rect">
            <a:avLst/>
          </a:prstGeom>
        </p:spPr>
      </p:pic>
      <p:sp>
        <p:nvSpPr>
          <p:cNvPr id="2" name="Rectangle 1"/>
          <p:cNvSpPr/>
          <p:nvPr/>
        </p:nvSpPr>
        <p:spPr>
          <a:xfrm>
            <a:off x="3838220" y="5765861"/>
            <a:ext cx="4238468" cy="369332"/>
          </a:xfrm>
          <a:prstGeom prst="rect">
            <a:avLst/>
          </a:prstGeom>
        </p:spPr>
        <p:txBody>
          <a:bodyPr wrap="none">
            <a:spAutoFit/>
          </a:bodyPr>
          <a:lstStyle/>
          <a:p>
            <a:r>
              <a:rPr lang="en-GB" dirty="0">
                <a:hlinkClick r:id="rId5"/>
              </a:rPr>
              <a:t>https://mathsbot.com/manipulatives/coins</a:t>
            </a:r>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159053297"/>
      </p:ext>
    </p:extLst>
  </p:cSld>
  <p:clrMapOvr>
    <a:masterClrMapping/>
  </p:clrMapOvr>
  <mc:AlternateContent xmlns:mc="http://schemas.openxmlformats.org/markup-compatibility/2006">
    <mc:Choice xmlns:p14="http://schemas.microsoft.com/office/powerpoint/2010/main" Requires="p14">
      <p:transition spd="slow" p14:dur="2000" advTm="37687"/>
    </mc:Choice>
    <mc:Fallback>
      <p:transition spd="slow" advTm="376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4219</TotalTime>
  <Words>52</Words>
  <Application>Microsoft Office PowerPoint</Application>
  <PresentationFormat>On-screen Show (4:3)</PresentationFormat>
  <Paragraphs>5</Paragraphs>
  <Slides>9</Slides>
  <Notes>0</Notes>
  <HiddenSlides>0</HiddenSlides>
  <MMClips>9</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Calibri</vt:lpstr>
      <vt:lpstr>Office Theme</vt:lpstr>
      <vt:lpstr>Lesson 3 Counting in coins</vt:lpstr>
      <vt:lpstr>Before starting your questions today, you might like to explore adding or counting with real coins at home. If you don’t have any coins at home, you could use the ones on this website.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Clarke</dc:creator>
  <cp:lastModifiedBy>Sophie Corah</cp:lastModifiedBy>
  <cp:revision>39</cp:revision>
  <dcterms:created xsi:type="dcterms:W3CDTF">2019-07-05T11:02:13Z</dcterms:created>
  <dcterms:modified xsi:type="dcterms:W3CDTF">2020-07-03T10:29:38Z</dcterms:modified>
</cp:coreProperties>
</file>