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4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20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71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601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4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4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01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14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658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953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753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CDC8E-9F57-4376-96DB-278408D95AA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F3F20-3080-40C1-A57B-69B4503B1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541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45993" y="717478"/>
            <a:ext cx="986278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u="sng" dirty="0" smtClean="0"/>
              <a:t>L.O.  To understand materials</a:t>
            </a:r>
          </a:p>
          <a:p>
            <a:endParaRPr lang="en-GB" sz="4400" b="1" u="sng" dirty="0" smtClean="0"/>
          </a:p>
          <a:p>
            <a:r>
              <a:rPr lang="en-GB" sz="4400" b="1" u="sng" dirty="0" smtClean="0"/>
              <a:t>C: How do we recover a substance from a solution? (Dissolving) </a:t>
            </a:r>
            <a:endParaRPr lang="en-GB" sz="4400" b="1" u="sng" dirty="0"/>
          </a:p>
        </p:txBody>
      </p:sp>
    </p:spTree>
    <p:extLst>
      <p:ext uri="{BB962C8B-B14F-4D97-AF65-F5344CB8AC3E}">
        <p14:creationId xmlns:p14="http://schemas.microsoft.com/office/powerpoint/2010/main" val="1050672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913" y="181604"/>
            <a:ext cx="9021171" cy="6735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91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436" y="66313"/>
            <a:ext cx="9007522" cy="675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90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732" y="342821"/>
            <a:ext cx="8554020" cy="6515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364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433" y="136478"/>
            <a:ext cx="8844724" cy="672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58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Can you think of any other materials that would dissolve, react, float or sink in the water?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49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7677650"/>
              </p:ext>
            </p:extLst>
          </p:nvPr>
        </p:nvGraphicFramePr>
        <p:xfrm>
          <a:off x="1255594" y="1690689"/>
          <a:ext cx="9239533" cy="41096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9239533">
                  <a:extLst>
                    <a:ext uri="{9D8B030D-6E8A-4147-A177-3AD203B41FA5}">
                      <a16:colId xmlns:a16="http://schemas.microsoft.com/office/drawing/2014/main" val="1566013753"/>
                    </a:ext>
                  </a:extLst>
                </a:gridCol>
              </a:tblGrid>
              <a:tr h="18668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solidFill>
                            <a:schemeClr val="tx1"/>
                          </a:solidFill>
                          <a:effectLst/>
                        </a:rPr>
                        <a:t>Paddling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In the table, mix the various solutions and record what happens?  Children to mix each with water and describe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what happened to each in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words and pictures.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Salt, sugar, clay, sand and course pepper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2409543"/>
                  </a:ext>
                </a:extLst>
              </a:tr>
              <a:tr h="11218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solidFill>
                            <a:schemeClr val="tx1"/>
                          </a:solidFill>
                          <a:effectLst/>
                        </a:rPr>
                        <a:t>Snorkelling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Same as paddling but describing in words what is happening in each mixture.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978108"/>
                  </a:ext>
                </a:extLst>
              </a:tr>
              <a:tr h="11209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solidFill>
                            <a:schemeClr val="tx1"/>
                          </a:solidFill>
                          <a:effectLst/>
                        </a:rPr>
                        <a:t>Diving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</a:rPr>
                        <a:t>Same as snorkelling including which materials are dissolve in water.</a:t>
                      </a:r>
                      <a:endParaRPr lang="en-GB" sz="3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557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0088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09433" y="668739"/>
            <a:ext cx="1065890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Let’s do this…</a:t>
            </a:r>
          </a:p>
          <a:p>
            <a:endParaRPr lang="en-GB" sz="3200" dirty="0"/>
          </a:p>
          <a:p>
            <a:r>
              <a:rPr lang="en-GB" sz="3200" dirty="0" smtClean="0"/>
              <a:t>Mix salt and water together, leave it in the classroom overnight…</a:t>
            </a:r>
          </a:p>
          <a:p>
            <a:r>
              <a:rPr lang="en-GB" sz="3200" dirty="0" smtClean="0"/>
              <a:t>What do you think is going to happen?</a:t>
            </a:r>
          </a:p>
          <a:p>
            <a:r>
              <a:rPr lang="en-GB" sz="3200" dirty="0" smtClean="0"/>
              <a:t>Explain </a:t>
            </a:r>
            <a:r>
              <a:rPr lang="en-GB" sz="3200" smtClean="0"/>
              <a:t>your answer…</a:t>
            </a:r>
            <a:endParaRPr lang="en-GB" sz="3200" dirty="0"/>
          </a:p>
          <a:p>
            <a:endParaRPr lang="en-GB" sz="3200" dirty="0" smtClean="0"/>
          </a:p>
          <a:p>
            <a:r>
              <a:rPr lang="en-GB" sz="3200" dirty="0" smtClean="0">
                <a:solidFill>
                  <a:srgbClr val="FF0000"/>
                </a:solidFill>
              </a:rPr>
              <a:t>RP: Can you give an example of when we make solutions everyday?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114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153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think of any other materials that would dissolve, react, float or sink in the water?</vt:lpstr>
      <vt:lpstr>TASKS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4</cp:revision>
  <dcterms:created xsi:type="dcterms:W3CDTF">2019-01-02T17:50:41Z</dcterms:created>
  <dcterms:modified xsi:type="dcterms:W3CDTF">2019-01-02T18:36:35Z</dcterms:modified>
</cp:coreProperties>
</file>