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AADC-1A67-46C4-8670-A3EFAA76582D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3173D70B-5703-4924-9E94-0D0F94117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854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AADC-1A67-46C4-8670-A3EFAA76582D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3D70B-5703-4924-9E94-0D0F94117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955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AADC-1A67-46C4-8670-A3EFAA76582D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173D70B-5703-4924-9E94-0D0F94117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106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AADC-1A67-46C4-8670-A3EFAA76582D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173D70B-5703-4924-9E94-0D0F94117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736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AADC-1A67-46C4-8670-A3EFAA76582D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173D70B-5703-4924-9E94-0D0F94117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829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AADC-1A67-46C4-8670-A3EFAA76582D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3D70B-5703-4924-9E94-0D0F94117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972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AADC-1A67-46C4-8670-A3EFAA76582D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3D70B-5703-4924-9E94-0D0F94117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336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AADC-1A67-46C4-8670-A3EFAA76582D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3D70B-5703-4924-9E94-0D0F94117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223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AADC-1A67-46C4-8670-A3EFAA76582D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173D70B-5703-4924-9E94-0D0F94117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441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AADC-1A67-46C4-8670-A3EFAA76582D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173D70B-5703-4924-9E94-0D0F94117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117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AADC-1A67-46C4-8670-A3EFAA76582D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173D70B-5703-4924-9E94-0D0F941172C2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743610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AADC-1A67-46C4-8670-A3EFAA76582D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173D70B-5703-4924-9E94-0D0F94117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42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AADC-1A67-46C4-8670-A3EFAA76582D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173D70B-5703-4924-9E94-0D0F941172C2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26481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AADC-1A67-46C4-8670-A3EFAA76582D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173D70B-5703-4924-9E94-0D0F94117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3536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AADC-1A67-46C4-8670-A3EFAA76582D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3D70B-5703-4924-9E94-0D0F94117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4507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AADC-1A67-46C4-8670-A3EFAA76582D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3D70B-5703-4924-9E94-0D0F94117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5038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65AADC-1A67-46C4-8670-A3EFAA76582D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173D70B-5703-4924-9E94-0D0F941172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7746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6E931-6F28-4C7E-9E16-C806D613AF8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DFF9EA-5BC9-4436-BD62-5FEBB7CC46B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LO: To reflect.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C: Christianity – Eternality </a:t>
            </a:r>
          </a:p>
        </p:txBody>
      </p:sp>
    </p:spTree>
    <p:extLst>
      <p:ext uri="{BB962C8B-B14F-4D97-AF65-F5344CB8AC3E}">
        <p14:creationId xmlns:p14="http://schemas.microsoft.com/office/powerpoint/2010/main" val="7157617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89F4BB-663D-478C-8B7E-D2FD1A2B6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B37F33-0242-4655-BDE0-BCEB07F328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887316"/>
            <a:ext cx="8915400" cy="3023906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What does eternal mean?</a:t>
            </a:r>
          </a:p>
        </p:txBody>
      </p:sp>
      <p:pic>
        <p:nvPicPr>
          <p:cNvPr id="5" name="Picture 2" descr="Think clipart 3 » Clipart Station">
            <a:extLst>
              <a:ext uri="{FF2B5EF4-FFF2-40B4-BE49-F238E27FC236}">
                <a16:creationId xmlns:a16="http://schemas.microsoft.com/office/drawing/2014/main" id="{4D9ED6E6-0EE7-4C34-B8A4-CD4FD2344F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925" y="2990850"/>
            <a:ext cx="4029075" cy="386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50607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3BBFE9-E7FB-40DA-A40F-98CE45226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Eternal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65622F-0733-4881-A163-8F65F38C40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Lasting or existing forever; without end.</a:t>
            </a:r>
          </a:p>
        </p:txBody>
      </p:sp>
      <p:pic>
        <p:nvPicPr>
          <p:cNvPr id="2050" name="Picture 2" descr="Dictionary Definition Of Word Eternal Stock Photo - Download Image Now -  iStock">
            <a:extLst>
              <a:ext uri="{FF2B5EF4-FFF2-40B4-BE49-F238E27FC236}">
                <a16:creationId xmlns:a16="http://schemas.microsoft.com/office/drawing/2014/main" id="{FE11EF04-0A31-4B5B-B899-28DC895BB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265" y="2705438"/>
            <a:ext cx="5837523" cy="386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47490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4ED6D-EC1C-4D51-A6C2-0932EEABE4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5E100A-E3CD-4FA8-9C56-9D13AFBF2F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synonyms of eternal can you think of?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Create a bubble map of our ideas.</a:t>
            </a:r>
          </a:p>
          <a:p>
            <a:r>
              <a:rPr lang="en-GB" sz="2100" i="1" dirty="0">
                <a:latin typeface="Comic Sans MS" panose="030F0702030302020204" pitchFamily="66" charset="0"/>
              </a:rPr>
              <a:t>e.g. forever, endless, everlasting </a:t>
            </a:r>
          </a:p>
        </p:txBody>
      </p:sp>
      <p:pic>
        <p:nvPicPr>
          <p:cNvPr id="3074" name="Picture 2" descr="Eternal synonyms that belongs to adjectives">
            <a:extLst>
              <a:ext uri="{FF2B5EF4-FFF2-40B4-BE49-F238E27FC236}">
                <a16:creationId xmlns:a16="http://schemas.microsoft.com/office/drawing/2014/main" id="{8EE1FE2C-4B98-4245-B89B-9FA344797C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7" t="18174" r="18149" b="4870"/>
          <a:stretch/>
        </p:blipFill>
        <p:spPr bwMode="auto">
          <a:xfrm>
            <a:off x="7573617" y="3475727"/>
            <a:ext cx="4618383" cy="3372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8102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324D4-A4E7-4B9A-84C7-6493E821B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Which of these do you think will last forever?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2FEAED-BF66-4005-97D4-8786C6103E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604052"/>
            <a:ext cx="3091069" cy="3307170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Sort the images according to those that you think will last forever.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Can you explain and justify your thoughts?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DF0DE4-F596-4FD5-80AB-D054ED5D1A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85" t="25943" r="38043" b="11159"/>
          <a:stretch/>
        </p:blipFill>
        <p:spPr>
          <a:xfrm>
            <a:off x="8945217" y="2312505"/>
            <a:ext cx="3246783" cy="454549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0CA9B9-EEC1-491D-ABC9-DE2AC63DE98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848" t="23333" r="37962" b="11252"/>
          <a:stretch/>
        </p:blipFill>
        <p:spPr>
          <a:xfrm>
            <a:off x="5854147" y="2302726"/>
            <a:ext cx="3091069" cy="4515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46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E0BB3-0CEF-4808-9986-C444E7985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0990" y="257985"/>
            <a:ext cx="10257183" cy="1280890"/>
          </a:xfrm>
        </p:spPr>
        <p:txBody>
          <a:bodyPr>
            <a:normAutofit/>
          </a:bodyPr>
          <a:lstStyle/>
          <a:p>
            <a:pPr algn="ctr"/>
            <a:r>
              <a:rPr lang="en-GB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Think of ideas for each heading.</a:t>
            </a:r>
            <a:br>
              <a:rPr lang="en-GB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</a:br>
            <a:r>
              <a:rPr lang="en-GB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Write your ideas under the headings.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4BB2359-B0BD-4537-886F-3DEFE7B2B1C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5657755"/>
              </p:ext>
            </p:extLst>
          </p:nvPr>
        </p:nvGraphicFramePr>
        <p:xfrm>
          <a:off x="2141881" y="1148963"/>
          <a:ext cx="8915400" cy="43891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71800">
                  <a:extLst>
                    <a:ext uri="{9D8B030D-6E8A-4147-A177-3AD203B41FA5}">
                      <a16:colId xmlns:a16="http://schemas.microsoft.com/office/drawing/2014/main" val="141970141"/>
                    </a:ext>
                  </a:extLst>
                </a:gridCol>
                <a:gridCol w="2971800">
                  <a:extLst>
                    <a:ext uri="{9D8B030D-6E8A-4147-A177-3AD203B41FA5}">
                      <a16:colId xmlns:a16="http://schemas.microsoft.com/office/drawing/2014/main" val="1512356188"/>
                    </a:ext>
                  </a:extLst>
                </a:gridCol>
                <a:gridCol w="2971800">
                  <a:extLst>
                    <a:ext uri="{9D8B030D-6E8A-4147-A177-3AD203B41FA5}">
                      <a16:colId xmlns:a16="http://schemas.microsoft.com/office/drawing/2014/main" val="37358853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100" dirty="0">
                          <a:latin typeface="Comic Sans MS" panose="030F0702030302020204" pitchFamily="66" charset="0"/>
                        </a:rPr>
                        <a:t>Has lasted my lifetime so far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>
                          <a:latin typeface="Comic Sans MS" panose="030F0702030302020204" pitchFamily="66" charset="0"/>
                        </a:rPr>
                        <a:t>I think will last forever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>
                          <a:latin typeface="Comic Sans MS" panose="030F0702030302020204" pitchFamily="66" charset="0"/>
                        </a:rPr>
                        <a:t>I wish would last forever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86400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509750"/>
                  </a:ext>
                </a:extLst>
              </a:tr>
            </a:tbl>
          </a:graphicData>
        </a:graphic>
      </p:graphicFrame>
      <p:sp>
        <p:nvSpPr>
          <p:cNvPr id="5" name="Title 1">
            <a:extLst>
              <a:ext uri="{FF2B5EF4-FFF2-40B4-BE49-F238E27FC236}">
                <a16:creationId xmlns:a16="http://schemas.microsoft.com/office/drawing/2014/main" id="{73712738-AE6E-4370-A18C-0EB8DFCE0092}"/>
              </a:ext>
            </a:extLst>
          </p:cNvPr>
          <p:cNvSpPr txBox="1">
            <a:spLocks/>
          </p:cNvSpPr>
          <p:nvPr/>
        </p:nvSpPr>
        <p:spPr>
          <a:xfrm>
            <a:off x="1470990" y="5702775"/>
            <a:ext cx="10257183" cy="115522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Look at the list of things you wish would last forever.</a:t>
            </a:r>
          </a:p>
          <a:p>
            <a:pPr algn="ctr"/>
            <a:r>
              <a:rPr lang="en-GB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Why do you wish they would last forever? How do you feel about these things?</a:t>
            </a:r>
          </a:p>
          <a:p>
            <a:pPr algn="ctr"/>
            <a:r>
              <a:rPr lang="en-GB" sz="21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e.g. security, safe, reassuring </a:t>
            </a:r>
          </a:p>
        </p:txBody>
      </p:sp>
    </p:spTree>
    <p:extLst>
      <p:ext uri="{BB962C8B-B14F-4D97-AF65-F5344CB8AC3E}">
        <p14:creationId xmlns:p14="http://schemas.microsoft.com/office/powerpoint/2010/main" val="16697856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E55D54-8E41-479E-A194-F72AA14AC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624110"/>
            <a:ext cx="10316817" cy="1280890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Does anything last forever? </a:t>
            </a:r>
            <a:br>
              <a:rPr lang="en-GB" sz="4000" dirty="0">
                <a:latin typeface="Comic Sans MS" panose="030F0702030302020204" pitchFamily="66" charset="0"/>
              </a:rPr>
            </a:br>
            <a:r>
              <a:rPr lang="en-GB" sz="4000" dirty="0">
                <a:latin typeface="Comic Sans MS" panose="030F0702030302020204" pitchFamily="66" charset="0"/>
              </a:rPr>
              <a:t>Doesn’t everything change all of the time?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F632CB-4C3B-4CEF-9C85-EE07F124A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Try to explain and justify your thoughts to the question.</a:t>
            </a:r>
          </a:p>
        </p:txBody>
      </p:sp>
      <p:pic>
        <p:nvPicPr>
          <p:cNvPr id="4098" name="Picture 2" descr="Think clipart 3 » Clipart Station">
            <a:extLst>
              <a:ext uri="{FF2B5EF4-FFF2-40B4-BE49-F238E27FC236}">
                <a16:creationId xmlns:a16="http://schemas.microsoft.com/office/drawing/2014/main" id="{6A5E9414-5775-4027-A814-223FEC21A7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925" y="2990850"/>
            <a:ext cx="4029075" cy="386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232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3AE0D-B606-4B79-8BE7-6B3E9D76B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In Buddhism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A8B2E-8347-41A1-A1CF-CF3052E311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Many Buddhists believe that everything changes, e.g. even a chair – one minute it has someone sitting on it, the next it doesn’t.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Do you agree with this belief? Why (not)?</a:t>
            </a:r>
          </a:p>
        </p:txBody>
      </p:sp>
      <p:pic>
        <p:nvPicPr>
          <p:cNvPr id="5122" name="Picture 2" descr="The Empty Chair">
            <a:extLst>
              <a:ext uri="{FF2B5EF4-FFF2-40B4-BE49-F238E27FC236}">
                <a16:creationId xmlns:a16="http://schemas.microsoft.com/office/drawing/2014/main" id="{E326054B-678A-4735-85E1-EB81B00C0B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01" r="23648"/>
          <a:stretch/>
        </p:blipFill>
        <p:spPr bwMode="auto">
          <a:xfrm flipH="1">
            <a:off x="8743122" y="2733675"/>
            <a:ext cx="3448878" cy="4124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7787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D86E23-6799-4ED6-A076-E714C60D8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50E457-9DD4-4E9A-BC4F-DE54F36212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4356652"/>
          </a:xfrm>
        </p:spPr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Answer the questions below to demonstrate your current beliefs on eternality: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Q1 – What do we mean by ‘eternal’?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Q2 – Will anything last forever? Explain your thinking.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Paddling: </a:t>
            </a:r>
            <a:r>
              <a:rPr lang="en-GB" sz="2100" dirty="0">
                <a:latin typeface="Comic Sans MS" panose="030F0702030302020204" pitchFamily="66" charset="0"/>
              </a:rPr>
              <a:t>complete the sheet.</a:t>
            </a:r>
          </a:p>
          <a:p>
            <a:r>
              <a:rPr lang="en-GB" sz="2100" b="1" dirty="0">
                <a:latin typeface="Comic Sans MS" panose="030F0702030302020204" pitchFamily="66" charset="0"/>
              </a:rPr>
              <a:t>Snorkelling/Diving: </a:t>
            </a:r>
            <a:r>
              <a:rPr lang="en-GB" sz="2100" dirty="0">
                <a:latin typeface="Comic Sans MS" panose="030F0702030302020204" pitchFamily="66" charset="0"/>
              </a:rPr>
              <a:t>write a short paragraph explaining what is meant by ‘eternal’ and outlining your own personal response to the question – </a:t>
            </a:r>
            <a:r>
              <a:rPr lang="en-GB" sz="2100" i="1" dirty="0">
                <a:latin typeface="Comic Sans MS" panose="030F0702030302020204" pitchFamily="66" charset="0"/>
              </a:rPr>
              <a:t>Will anything last forever?</a:t>
            </a:r>
          </a:p>
        </p:txBody>
      </p:sp>
    </p:spTree>
    <p:extLst>
      <p:ext uri="{BB962C8B-B14F-4D97-AF65-F5344CB8AC3E}">
        <p14:creationId xmlns:p14="http://schemas.microsoft.com/office/powerpoint/2010/main" val="18915567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9A598-254A-47B4-82E7-310A9E205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Red Pen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BEF04E-6777-41D8-AF8F-A1886E3DF1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Paddling Red Pen: </a:t>
            </a: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Consider the positives and negatives of some things lasting forever.</a:t>
            </a:r>
          </a:p>
          <a:p>
            <a:endParaRPr lang="en-GB" sz="21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Snorkelling/Diving Red Pen: </a:t>
            </a: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Do you agree with the Buddhist belief that everything changes all of the time? explain your thinking.</a:t>
            </a:r>
          </a:p>
        </p:txBody>
      </p:sp>
    </p:spTree>
    <p:extLst>
      <p:ext uri="{BB962C8B-B14F-4D97-AF65-F5344CB8AC3E}">
        <p14:creationId xmlns:p14="http://schemas.microsoft.com/office/powerpoint/2010/main" val="1676534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9BC10-3733-44F9-82EE-9D91C54BE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Plenary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B64A70-5690-487D-964B-E4BDA9C48C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How do you feel about the idea of eternity?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Can you choose adjectives to describe your feelings?</a:t>
            </a:r>
          </a:p>
        </p:txBody>
      </p:sp>
      <p:pic>
        <p:nvPicPr>
          <p:cNvPr id="6146" name="Picture 2" descr="Drawing - Forever clock time eternity always open eternal 3d illustration.  Clipart Drawing gg99840473 - GoGraph">
            <a:extLst>
              <a:ext uri="{FF2B5EF4-FFF2-40B4-BE49-F238E27FC236}">
                <a16:creationId xmlns:a16="http://schemas.microsoft.com/office/drawing/2014/main" id="{38734007-AC6D-4203-B29B-FDFBBC52A0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24"/>
          <a:stretch/>
        </p:blipFill>
        <p:spPr bwMode="auto">
          <a:xfrm>
            <a:off x="6470374" y="3532549"/>
            <a:ext cx="5721626" cy="3325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071405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173</TotalTime>
  <Words>352</Words>
  <Application>Microsoft Office PowerPoint</Application>
  <PresentationFormat>Widescreen</PresentationFormat>
  <Paragraphs>55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Century Gothic</vt:lpstr>
      <vt:lpstr>Comic Sans MS</vt:lpstr>
      <vt:lpstr>Wingdings 3</vt:lpstr>
      <vt:lpstr>Wisp</vt:lpstr>
      <vt:lpstr>PowerPoint Presentation</vt:lpstr>
      <vt:lpstr>Starter </vt:lpstr>
      <vt:lpstr>Eternal </vt:lpstr>
      <vt:lpstr>Starter </vt:lpstr>
      <vt:lpstr>Which of these do you think will last forever?</vt:lpstr>
      <vt:lpstr>Think of ideas for each heading. Write your ideas under the headings. </vt:lpstr>
      <vt:lpstr>Does anything last forever?  Doesn’t everything change all of the time?</vt:lpstr>
      <vt:lpstr>In Buddhism</vt:lpstr>
      <vt:lpstr>Activity </vt:lpstr>
      <vt:lpstr>Red Pen</vt:lpstr>
      <vt:lpstr>Plenary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8</cp:revision>
  <dcterms:created xsi:type="dcterms:W3CDTF">2021-12-10T16:47:45Z</dcterms:created>
  <dcterms:modified xsi:type="dcterms:W3CDTF">2021-12-13T15:01:47Z</dcterms:modified>
</cp:coreProperties>
</file>