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E67F5-8000-4A15-AB4E-3EC87308B07F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2E448-0423-4E01-AA40-239C3C3A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931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E67F5-8000-4A15-AB4E-3EC87308B07F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2E448-0423-4E01-AA40-239C3C3A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31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E67F5-8000-4A15-AB4E-3EC87308B07F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2E448-0423-4E01-AA40-239C3C3A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145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E67F5-8000-4A15-AB4E-3EC87308B07F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2E448-0423-4E01-AA40-239C3C3A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274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E67F5-8000-4A15-AB4E-3EC87308B07F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2E448-0423-4E01-AA40-239C3C3A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04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E67F5-8000-4A15-AB4E-3EC87308B07F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2E448-0423-4E01-AA40-239C3C3A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31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E67F5-8000-4A15-AB4E-3EC87308B07F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2E448-0423-4E01-AA40-239C3C3A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601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E67F5-8000-4A15-AB4E-3EC87308B07F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2E448-0423-4E01-AA40-239C3C3A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321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E67F5-8000-4A15-AB4E-3EC87308B07F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2E448-0423-4E01-AA40-239C3C3A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005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E67F5-8000-4A15-AB4E-3EC87308B07F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2E448-0423-4E01-AA40-239C3C3A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213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E67F5-8000-4A15-AB4E-3EC87308B07F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2E448-0423-4E01-AA40-239C3C3A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449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E67F5-8000-4A15-AB4E-3EC87308B07F}" type="datetimeFigureOut">
              <a:rPr lang="en-GB" smtClean="0"/>
              <a:t>29/04/2021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2E448-0423-4E01-AA40-239C3C3AB0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674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PHSCE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619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Complete the sentence with as many ideas as possible…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A friend is someone who can….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924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3880" y="480151"/>
            <a:ext cx="10515600" cy="58422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F</a:t>
            </a:r>
            <a:r>
              <a:rPr lang="en-GB" dirty="0" smtClean="0"/>
              <a:t>riendship is a normal part of life, and as we get older our friendship groups can change.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Think of ways in which friendships can change or end. Make a list of them.</a:t>
            </a:r>
          </a:p>
          <a:p>
            <a:pPr marL="0" indent="0">
              <a:buNone/>
            </a:pPr>
            <a:r>
              <a:rPr lang="en-GB" dirty="0" smtClean="0"/>
              <a:t>Then looking at the list, consider: </a:t>
            </a:r>
          </a:p>
          <a:p>
            <a:pPr marL="0" indent="0">
              <a:buNone/>
            </a:pPr>
            <a:r>
              <a:rPr lang="en-GB" dirty="0" smtClean="0"/>
              <a:t>• Which of these is where we should we make an effort to save a friendship? </a:t>
            </a:r>
          </a:p>
          <a:p>
            <a:pPr marL="0" indent="0">
              <a:buNone/>
            </a:pPr>
            <a:r>
              <a:rPr lang="en-GB" dirty="0" smtClean="0"/>
              <a:t>• Can you say to someone ‘I want to end our friendship’ without hurting their feelings? </a:t>
            </a:r>
          </a:p>
          <a:p>
            <a:pPr marL="0" indent="0">
              <a:buNone/>
            </a:pPr>
            <a:r>
              <a:rPr lang="en-GB" dirty="0" smtClean="0"/>
              <a:t>• Can you break friends but remain friendly?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5512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If friendships end, does it have to be on bad terms or can it be an amicable agreement? Talk to a parent </a:t>
            </a:r>
            <a:r>
              <a:rPr lang="en-GB" smtClean="0"/>
              <a:t>about this.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935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</Words>
  <Application>Microsoft Office PowerPoint</Application>
  <PresentationFormat>Widescreen</PresentationFormat>
  <Paragraphs>14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PHSCE</vt:lpstr>
      <vt:lpstr>Complete the sentence with as many ideas as possible…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PHSCE</dc:title>
  <dc:creator>Rachael Norman</dc:creator>
  <cp:lastModifiedBy>Rachael Norman</cp:lastModifiedBy>
  <cp:revision>1</cp:revision>
  <dcterms:created xsi:type="dcterms:W3CDTF">2021-04-29T16:47:54Z</dcterms:created>
  <dcterms:modified xsi:type="dcterms:W3CDTF">2021-04-29T16:48:26Z</dcterms:modified>
</cp:coreProperties>
</file>