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</p:sldMasterIdLst>
  <p:notesMasterIdLst>
    <p:notesMasterId r:id="rId20"/>
  </p:notesMasterIdLst>
  <p:sldIdLst>
    <p:sldId id="314" r:id="rId12"/>
    <p:sldId id="315" r:id="rId13"/>
    <p:sldId id="316" r:id="rId14"/>
    <p:sldId id="297" r:id="rId15"/>
    <p:sldId id="260" r:id="rId16"/>
    <p:sldId id="300" r:id="rId17"/>
    <p:sldId id="298" r:id="rId18"/>
    <p:sldId id="29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78" y="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0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3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5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3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5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67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8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8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27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79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8.jpg"/><Relationship Id="rId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6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emf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emf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2810"/>
            <a:ext cx="6084335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8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50" y="225342"/>
            <a:ext cx="8975731" cy="606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946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495" y="995023"/>
            <a:ext cx="7059010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925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160" y="334776"/>
            <a:ext cx="651705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</a:rPr>
              <a:t>What number is represented?</a:t>
            </a:r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16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ea typeface="Cambria Math" panose="02040503050406030204" pitchFamily="18" charset="0"/>
              </a:rPr>
              <a:t>Draw counters to represent </a:t>
            </a:r>
            <a:r>
              <a:rPr lang="en-GB" sz="2800" dirty="0" smtClean="0">
                <a:ea typeface="Cambria Math" panose="02040503050406030204" pitchFamily="18" charset="0"/>
              </a:rPr>
              <a:t>2,362</a:t>
            </a:r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en-GB" sz="2800" dirty="0" smtClean="0">
                <a:ea typeface="Cambria Math" panose="02040503050406030204" pitchFamily="18" charset="0"/>
              </a:rPr>
              <a:t>3)	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What number is represented?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arenR"/>
            </a:pPr>
            <a:endParaRPr lang="en-GB" sz="2800" dirty="0" smtClean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549771"/>
              </p:ext>
            </p:extLst>
          </p:nvPr>
        </p:nvGraphicFramePr>
        <p:xfrm>
          <a:off x="1290522" y="2421081"/>
          <a:ext cx="5214964" cy="13952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0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Thousands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990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546019"/>
              </p:ext>
            </p:extLst>
          </p:nvPr>
        </p:nvGraphicFramePr>
        <p:xfrm>
          <a:off x="1290522" y="4364263"/>
          <a:ext cx="5214964" cy="169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0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Thousands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524377" y="985797"/>
            <a:ext cx="675925" cy="7073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1599654" y="1018281"/>
            <a:ext cx="875034" cy="8593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043610" y="1621617"/>
            <a:ext cx="188927" cy="2169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52721" y="1014644"/>
            <a:ext cx="261987" cy="7388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3802167" y="1059770"/>
            <a:ext cx="875034" cy="859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182738" y="1165813"/>
            <a:ext cx="675925" cy="7073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81623" y="1072447"/>
            <a:ext cx="261987" cy="7388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111645" y="800832"/>
            <a:ext cx="261987" cy="7388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486584" y="1138794"/>
            <a:ext cx="261987" cy="7388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98260" y="916080"/>
            <a:ext cx="261987" cy="73880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05597" y="1567075"/>
            <a:ext cx="188927" cy="2169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494524" y="1000763"/>
            <a:ext cx="188927" cy="2169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02618" y="1594332"/>
            <a:ext cx="188927" cy="21691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71992" y="1339479"/>
            <a:ext cx="188927" cy="21691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989273" y="1122562"/>
            <a:ext cx="188927" cy="21691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82" y="4789079"/>
            <a:ext cx="501718" cy="4893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910" y="4789079"/>
            <a:ext cx="501718" cy="48936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11" y="4789079"/>
            <a:ext cx="501718" cy="48936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129" y="4789079"/>
            <a:ext cx="501718" cy="48936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11" y="5232724"/>
            <a:ext cx="501718" cy="48936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698" y="4789079"/>
            <a:ext cx="501718" cy="48936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910" y="5232724"/>
            <a:ext cx="501718" cy="48936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434" y="4789079"/>
            <a:ext cx="501718" cy="48936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82" y="5232724"/>
            <a:ext cx="501718" cy="48936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386674" y="6098829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number being represented is _____.</a:t>
            </a:r>
          </a:p>
          <a:p>
            <a:r>
              <a:rPr lang="en-GB" dirty="0" smtClean="0"/>
              <a:t>I know this because there are __ thousands, __ hundreds, __tens and __ ones.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81160" y="334776"/>
            <a:ext cx="651705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</a:rPr>
              <a:t>What number is represented?</a:t>
            </a:r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16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ea typeface="Cambria Math" panose="02040503050406030204" pitchFamily="18" charset="0"/>
              </a:rPr>
              <a:t>Draw counters to represent </a:t>
            </a:r>
            <a:r>
              <a:rPr lang="en-GB" sz="2800" dirty="0" smtClean="0">
                <a:ea typeface="Cambria Math" panose="02040503050406030204" pitchFamily="18" charset="0"/>
              </a:rPr>
              <a:t>2,362</a:t>
            </a:r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en-GB" sz="2800" dirty="0" smtClean="0">
                <a:ea typeface="Cambria Math" panose="02040503050406030204" pitchFamily="18" charset="0"/>
              </a:rPr>
              <a:t>3)	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What number is represented?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514350" indent="-514350">
              <a:buAutoNum type="arabicParenR"/>
            </a:pPr>
            <a:endParaRPr lang="en-GB" sz="2800" dirty="0" smtClean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49000" y="1118141"/>
            <a:ext cx="16932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2,256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49000" y="4790498"/>
            <a:ext cx="16932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3,033</a:t>
            </a:r>
            <a:endParaRPr lang="en-GB" sz="3200" dirty="0">
              <a:latin typeface="Calibri" panose="020F050202020403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417961"/>
              </p:ext>
            </p:extLst>
          </p:nvPr>
        </p:nvGraphicFramePr>
        <p:xfrm>
          <a:off x="1290522" y="2421081"/>
          <a:ext cx="5214964" cy="13952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0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Thousands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990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872199"/>
              </p:ext>
            </p:extLst>
          </p:nvPr>
        </p:nvGraphicFramePr>
        <p:xfrm>
          <a:off x="1290522" y="4364263"/>
          <a:ext cx="5214964" cy="169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0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Thousands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296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524377" y="985797"/>
            <a:ext cx="675925" cy="7073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1599654" y="1018281"/>
            <a:ext cx="875034" cy="85931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043610" y="1621617"/>
            <a:ext cx="188927" cy="2169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52721" y="1014644"/>
            <a:ext cx="261987" cy="7388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91" t="11067" r="13628" b="10277"/>
          <a:stretch/>
        </p:blipFill>
        <p:spPr>
          <a:xfrm>
            <a:off x="3802167" y="1059770"/>
            <a:ext cx="875034" cy="85931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182738" y="1165813"/>
            <a:ext cx="675925" cy="7073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81623" y="1072447"/>
            <a:ext cx="261987" cy="7388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111645" y="800832"/>
            <a:ext cx="261987" cy="73880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486584" y="1138794"/>
            <a:ext cx="261987" cy="73880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98260" y="916080"/>
            <a:ext cx="261987" cy="73880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05597" y="1567075"/>
            <a:ext cx="188927" cy="21691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494524" y="1000763"/>
            <a:ext cx="188927" cy="21691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02618" y="1594332"/>
            <a:ext cx="188927" cy="21691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71992" y="1339479"/>
            <a:ext cx="188927" cy="21691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989273" y="1122562"/>
            <a:ext cx="188927" cy="21691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82" y="4789079"/>
            <a:ext cx="501718" cy="48936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910" y="4789079"/>
            <a:ext cx="501718" cy="48936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11" y="4789079"/>
            <a:ext cx="501718" cy="48936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129" y="4789079"/>
            <a:ext cx="501718" cy="48936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11" y="5232724"/>
            <a:ext cx="501718" cy="48936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698" y="4789079"/>
            <a:ext cx="501718" cy="48936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910" y="5232724"/>
            <a:ext cx="501718" cy="48936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434" y="4789079"/>
            <a:ext cx="501718" cy="48936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82" y="5232724"/>
            <a:ext cx="501718" cy="489360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1521412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88509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077096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496988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2657203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434119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901216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368003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4782759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953248" y="2947943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368003" y="3380562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782759" y="3380562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3953248" y="3380562"/>
            <a:ext cx="341551" cy="341551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271013" y="6047672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number being represented is _____.</a:t>
            </a:r>
          </a:p>
          <a:p>
            <a:r>
              <a:rPr lang="en-GB" dirty="0" smtClean="0"/>
              <a:t>I know this because there are __ thousands, __ hundreds, __tens and __ ones.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115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-0.33351 -0.0076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4" y="-3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27552 0.0078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67" y="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-0.13854 0.027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136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-0.12309 -0.0037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63" y="-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10973 0.0465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3" y="18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10452 -0.0409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26" y="-206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2222E-6 L -0.08282 -0.0101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-50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-0.07379 -0.0157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8" y="-78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0.05121 0.0083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and </a:t>
            </a:r>
            <a:r>
              <a:rPr lang="en-GB" dirty="0" smtClean="0"/>
              <a:t>2 and 3 </a:t>
            </a:r>
            <a:r>
              <a:rPr lang="en-GB" dirty="0" smtClean="0"/>
              <a:t>on the </a:t>
            </a:r>
            <a:r>
              <a:rPr lang="en-GB" dirty="0" smtClean="0"/>
              <a:t>worksheet</a:t>
            </a:r>
            <a:br>
              <a:rPr lang="en-GB" dirty="0" smtClean="0"/>
            </a:br>
            <a:r>
              <a:rPr lang="en-GB" dirty="0" smtClean="0"/>
              <a:t>extension – write some annotate the sheet using the stem sentence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3|6.1|9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3131575-6AEF-4CBE-9A55-D477FA2B3F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522d4c35-b548-4432-90ae-af4376e1c4b4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3035</TotalTime>
  <Words>103</Words>
  <Application>Microsoft Office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8</vt:i4>
      </vt:variant>
    </vt:vector>
  </HeadingPairs>
  <TitlesOfParts>
    <vt:vector size="22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and 2 and 3 on the worksheet extension – write some annotate the sheet using the stem sentence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266</cp:revision>
  <dcterms:created xsi:type="dcterms:W3CDTF">2019-07-05T11:02:13Z</dcterms:created>
  <dcterms:modified xsi:type="dcterms:W3CDTF">2020-09-18T15:23:10Z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