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</p:sldMasterIdLst>
  <p:notesMasterIdLst>
    <p:notesMasterId r:id="rId26"/>
  </p:notesMasterIdLst>
  <p:sldIdLst>
    <p:sldId id="280" r:id="rId12"/>
    <p:sldId id="276" r:id="rId13"/>
    <p:sldId id="277" r:id="rId14"/>
    <p:sldId id="281" r:id="rId15"/>
    <p:sldId id="279" r:id="rId16"/>
    <p:sldId id="258" r:id="rId17"/>
    <p:sldId id="257" r:id="rId18"/>
    <p:sldId id="282" r:id="rId19"/>
    <p:sldId id="261" r:id="rId20"/>
    <p:sldId id="262" r:id="rId21"/>
    <p:sldId id="264" r:id="rId22"/>
    <p:sldId id="265" r:id="rId23"/>
    <p:sldId id="267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B294590-3665-4B70-ABB2-D16B242D976A}"/>
    <pc:docChg chg="custSel modSld">
      <pc:chgData name="James Clegg" userId="c6df1435-7a36-4b38-be4d-16e68e91152f" providerId="ADAL" clId="{6B294590-3665-4B70-ABB2-D16B242D976A}" dt="2020-10-05T08:38:52.165" v="13"/>
      <pc:docMkLst>
        <pc:docMk/>
      </pc:docMkLst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0334386" sldId="257"/>
        </pc:sldMkLst>
        <pc:picChg chg="del">
          <ac:chgData name="James Clegg" userId="c6df1435-7a36-4b38-be4d-16e68e91152f" providerId="ADAL" clId="{6B294590-3665-4B70-ABB2-D16B242D976A}" dt="2020-10-05T08:38:23.258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542925169" sldId="258"/>
        </pc:sldMkLst>
        <pc:picChg chg="del">
          <ac:chgData name="James Clegg" userId="c6df1435-7a36-4b38-be4d-16e68e91152f" providerId="ADAL" clId="{6B294590-3665-4B70-ABB2-D16B242D976A}" dt="2020-10-05T08:38:20.504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652465368" sldId="261"/>
        </pc:sldMkLst>
        <pc:picChg chg="del">
          <ac:chgData name="James Clegg" userId="c6df1435-7a36-4b38-be4d-16e68e91152f" providerId="ADAL" clId="{6B294590-3665-4B70-ABB2-D16B242D976A}" dt="2020-10-05T08:38:27.952" v="5" actId="478"/>
          <ac:picMkLst>
            <pc:docMk/>
            <pc:sldMk cId="3652465368" sldId="261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18860474" sldId="262"/>
        </pc:sldMkLst>
        <pc:picChg chg="del">
          <ac:chgData name="James Clegg" userId="c6df1435-7a36-4b38-be4d-16e68e91152f" providerId="ADAL" clId="{6B294590-3665-4B70-ABB2-D16B242D976A}" dt="2020-10-05T08:38:30.746" v="6" actId="478"/>
          <ac:picMkLst>
            <pc:docMk/>
            <pc:sldMk cId="3118860474" sldId="26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965004716" sldId="264"/>
        </pc:sldMkLst>
        <pc:picChg chg="del">
          <ac:chgData name="James Clegg" userId="c6df1435-7a36-4b38-be4d-16e68e91152f" providerId="ADAL" clId="{6B294590-3665-4B70-ABB2-D16B242D976A}" dt="2020-10-05T08:38:35.666" v="8" actId="478"/>
          <ac:picMkLst>
            <pc:docMk/>
            <pc:sldMk cId="2965004716" sldId="264"/>
            <ac:picMk id="5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154943558" sldId="265"/>
        </pc:sldMkLst>
        <pc:picChg chg="del">
          <ac:chgData name="James Clegg" userId="c6df1435-7a36-4b38-be4d-16e68e91152f" providerId="ADAL" clId="{6B294590-3665-4B70-ABB2-D16B242D976A}" dt="2020-10-05T08:38:38.869" v="9" actId="478"/>
          <ac:picMkLst>
            <pc:docMk/>
            <pc:sldMk cId="2154943558" sldId="265"/>
            <ac:picMk id="7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99842429" sldId="267"/>
        </pc:sldMkLst>
        <pc:picChg chg="del">
          <ac:chgData name="James Clegg" userId="c6df1435-7a36-4b38-be4d-16e68e91152f" providerId="ADAL" clId="{6B294590-3665-4B70-ABB2-D16B242D976A}" dt="2020-10-05T08:38:41.435" v="10" actId="478"/>
          <ac:picMkLst>
            <pc:docMk/>
            <pc:sldMk cId="3099842429" sldId="26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27476523" sldId="268"/>
        </pc:sldMkLst>
        <pc:picChg chg="del">
          <ac:chgData name="James Clegg" userId="c6df1435-7a36-4b38-be4d-16e68e91152f" providerId="ADAL" clId="{6B294590-3665-4B70-ABB2-D16B242D976A}" dt="2020-10-05T08:38:44.349" v="11" actId="478"/>
          <ac:picMkLst>
            <pc:docMk/>
            <pc:sldMk cId="3027476523" sldId="26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520589699" sldId="276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94263529" sldId="277"/>
        </pc:sldMkLst>
        <pc:picChg chg="del">
          <ac:chgData name="James Clegg" userId="c6df1435-7a36-4b38-be4d-16e68e91152f" providerId="ADAL" clId="{6B294590-3665-4B70-ABB2-D16B242D976A}" dt="2020-10-05T08:38:14.482" v="0" actId="478"/>
          <ac:picMkLst>
            <pc:docMk/>
            <pc:sldMk cId="3194263529" sldId="277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473978719" sldId="279"/>
        </pc:sldMkLst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3350443294" sldId="280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23096704" sldId="281"/>
        </pc:sldMkLst>
        <pc:picChg chg="del">
          <ac:chgData name="James Clegg" userId="c6df1435-7a36-4b38-be4d-16e68e91152f" providerId="ADAL" clId="{6B294590-3665-4B70-ABB2-D16B242D976A}" dt="2020-10-05T08:38:16.721" v="1" actId="478"/>
          <ac:picMkLst>
            <pc:docMk/>
            <pc:sldMk cId="223096704" sldId="28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206421726" sldId="282"/>
        </pc:sldMkLst>
        <pc:picChg chg="del">
          <ac:chgData name="James Clegg" userId="c6df1435-7a36-4b38-be4d-16e68e91152f" providerId="ADAL" clId="{6B294590-3665-4B70-ABB2-D16B242D976A}" dt="2020-10-05T08:38:25.750" v="4" actId="478"/>
          <ac:picMkLst>
            <pc:docMk/>
            <pc:sldMk cId="3206421726" sldId="28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1615397070" sldId="283"/>
        </pc:sldMkLst>
        <pc:picChg chg="del">
          <ac:chgData name="James Clegg" userId="c6df1435-7a36-4b38-be4d-16e68e91152f" providerId="ADAL" clId="{6B294590-3665-4B70-ABB2-D16B242D976A}" dt="2020-10-05T08:38:33.621" v="7" actId="478"/>
          <ac:picMkLst>
            <pc:docMk/>
            <pc:sldMk cId="1615397070" sldId="28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6963807" sldId="315"/>
        </pc:sldMkLst>
        <pc:picChg chg="del">
          <ac:chgData name="James Clegg" userId="c6df1435-7a36-4b38-be4d-16e68e91152f" providerId="ADAL" clId="{6B294590-3665-4B70-ABB2-D16B242D976A}" dt="2020-10-05T08:38:46.800" v="12" actId="478"/>
          <ac:picMkLst>
            <pc:docMk/>
            <pc:sldMk cId="4036963807" sldId="315"/>
            <ac:picMk id="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D92C7345-FEF0-40CA-8838-E2218D58B070}"/>
    <pc:docChg chg="custSel delSld modSld">
      <pc:chgData name="James Clegg" userId="c6df1435-7a36-4b38-be4d-16e68e91152f" providerId="ADAL" clId="{D92C7345-FEF0-40CA-8838-E2218D58B070}" dt="2020-10-05T08:28:29.818" v="146"/>
      <pc:docMkLst>
        <pc:docMk/>
      </pc:docMkLst>
      <pc:sldChg chg="delSp modAnim">
        <pc:chgData name="James Clegg" userId="c6df1435-7a36-4b38-be4d-16e68e91152f" providerId="ADAL" clId="{D92C7345-FEF0-40CA-8838-E2218D58B070}" dt="2020-10-05T07:48:01.377" v="102"/>
        <pc:sldMkLst>
          <pc:docMk/>
          <pc:sldMk cId="4030334386" sldId="257"/>
        </pc:sldMkLst>
        <pc:spChg chg="del">
          <ac:chgData name="James Clegg" userId="c6df1435-7a36-4b38-be4d-16e68e91152f" providerId="ADAL" clId="{D92C7345-FEF0-40CA-8838-E2218D58B070}" dt="2020-10-05T07:37:11.740" v="3" actId="478"/>
          <ac:spMkLst>
            <pc:docMk/>
            <pc:sldMk cId="4030334386" sldId="257"/>
            <ac:spMk id="23" creationId="{BA3CBDD2-BFC8-45E2-85AD-657353051DB4}"/>
          </ac:spMkLst>
        </pc:spChg>
      </pc:sldChg>
      <pc:sldChg chg="delSp modSp modAnim">
        <pc:chgData name="James Clegg" userId="c6df1435-7a36-4b38-be4d-16e68e91152f" providerId="ADAL" clId="{D92C7345-FEF0-40CA-8838-E2218D58B070}" dt="2020-10-05T07:47:44.693" v="100" actId="1036"/>
        <pc:sldMkLst>
          <pc:docMk/>
          <pc:sldMk cId="2542925169" sldId="258"/>
        </pc:sldMkLst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21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09.333" v="2" actId="478"/>
          <ac:spMkLst>
            <pc:docMk/>
            <pc:sldMk cId="2542925169" sldId="258"/>
            <ac:spMk id="22" creationId="{D8ACFE3C-27BA-4D81-8DB5-B1C7C551B00C}"/>
          </ac:spMkLst>
        </pc:spChg>
      </pc:sldChg>
      <pc:sldChg chg="delSp modSp modAnim">
        <pc:chgData name="James Clegg" userId="c6df1435-7a36-4b38-be4d-16e68e91152f" providerId="ADAL" clId="{D92C7345-FEF0-40CA-8838-E2218D58B070}" dt="2020-10-05T08:12:48.641" v="110"/>
        <pc:sldMkLst>
          <pc:docMk/>
          <pc:sldMk cId="3652465368" sldId="261"/>
        </pc:sldMkLst>
        <pc:spChg chg="del">
          <ac:chgData name="James Clegg" userId="c6df1435-7a36-4b38-be4d-16e68e91152f" providerId="ADAL" clId="{D92C7345-FEF0-40CA-8838-E2218D58B070}" dt="2020-10-05T07:37:17.412" v="5" actId="478"/>
          <ac:spMkLst>
            <pc:docMk/>
            <pc:sldMk cId="3652465368" sldId="261"/>
            <ac:spMk id="34" creationId="{D456EC8E-BC72-4CF3-ACCE-134DA421553C}"/>
          </ac:spMkLst>
        </pc:spChg>
        <pc:cxnChg chg="mod">
          <ac:chgData name="James Clegg" userId="c6df1435-7a36-4b38-be4d-16e68e91152f" providerId="ADAL" clId="{D92C7345-FEF0-40CA-8838-E2218D58B070}" dt="2020-10-05T08:12:41.352" v="108" actId="1038"/>
          <ac:cxnSpMkLst>
            <pc:docMk/>
            <pc:sldMk cId="3652465368" sldId="261"/>
            <ac:cxnSpMk id="55" creationId="{00000000-0000-0000-0000-000000000000}"/>
          </ac:cxnSpMkLst>
        </pc:cxnChg>
      </pc:sldChg>
      <pc:sldChg chg="delSp modAnim">
        <pc:chgData name="James Clegg" userId="c6df1435-7a36-4b38-be4d-16e68e91152f" providerId="ADAL" clId="{D92C7345-FEF0-40CA-8838-E2218D58B070}" dt="2020-10-05T08:13:10.519" v="112"/>
        <pc:sldMkLst>
          <pc:docMk/>
          <pc:sldMk cId="3118860474" sldId="262"/>
        </pc:sldMkLst>
        <pc:spChg chg="del">
          <ac:chgData name="James Clegg" userId="c6df1435-7a36-4b38-be4d-16e68e91152f" providerId="ADAL" clId="{D92C7345-FEF0-40CA-8838-E2218D58B070}" dt="2020-10-05T07:37:21.001" v="6" actId="478"/>
          <ac:spMkLst>
            <pc:docMk/>
            <pc:sldMk cId="3118860474" sldId="262"/>
            <ac:spMk id="31" creationId="{7F408939-D75D-4D02-A308-9D53E8985C8A}"/>
          </ac:spMkLst>
        </pc:spChg>
      </pc:sldChg>
      <pc:sldChg chg="delSp modSp modAnim">
        <pc:chgData name="James Clegg" userId="c6df1435-7a36-4b38-be4d-16e68e91152f" providerId="ADAL" clId="{D92C7345-FEF0-40CA-8838-E2218D58B070}" dt="2020-10-05T08:21:52.029" v="118" actId="552"/>
        <pc:sldMkLst>
          <pc:docMk/>
          <pc:sldMk cId="2965004716" sldId="264"/>
        </pc:sldMkLst>
        <pc:spChg chg="del">
          <ac:chgData name="James Clegg" userId="c6df1435-7a36-4b38-be4d-16e68e91152f" providerId="ADAL" clId="{D92C7345-FEF0-40CA-8838-E2218D58B070}" dt="2020-10-05T07:37:26.942" v="7" actId="478"/>
          <ac:spMkLst>
            <pc:docMk/>
            <pc:sldMk cId="2965004716" sldId="264"/>
            <ac:spMk id="31" creationId="{490DD7E2-6A20-4BD4-B698-518BAECC80EE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3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41.990" v="47" actId="14100"/>
          <ac:spMkLst>
            <pc:docMk/>
            <pc:sldMk cId="2965004716" sldId="264"/>
            <ac:spMk id="3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29.983" v="45"/>
          <ac:spMkLst>
            <pc:docMk/>
            <pc:sldMk cId="2965004716" sldId="264"/>
            <ac:spMk id="4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4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4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56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3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4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49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57" creationId="{00000000-0000-0000-0000-000000000000}"/>
          </ac:cxnSpMkLst>
        </pc:cxnChg>
      </pc:sldChg>
      <pc:sldChg chg="delSp modSp">
        <pc:chgData name="James Clegg" userId="c6df1435-7a36-4b38-be4d-16e68e91152f" providerId="ADAL" clId="{D92C7345-FEF0-40CA-8838-E2218D58B070}" dt="2020-10-05T08:22:53.454" v="139" actId="14100"/>
        <pc:sldMkLst>
          <pc:docMk/>
          <pc:sldMk cId="2154943558" sldId="265"/>
        </pc:sldMkLst>
        <pc:spChg chg="del">
          <ac:chgData name="James Clegg" userId="c6df1435-7a36-4b38-be4d-16e68e91152f" providerId="ADAL" clId="{D92C7345-FEF0-40CA-8838-E2218D58B070}" dt="2020-10-05T07:37:29.877" v="8" actId="478"/>
          <ac:spMkLst>
            <pc:docMk/>
            <pc:sldMk cId="2154943558" sldId="265"/>
            <ac:spMk id="46" creationId="{25FC3948-7DD6-40A1-AA79-967FA168A7A0}"/>
          </ac:spMkLst>
        </pc:spChg>
        <pc:spChg chg="mod">
          <ac:chgData name="James Clegg" userId="c6df1435-7a36-4b38-be4d-16e68e91152f" providerId="ADAL" clId="{D92C7345-FEF0-40CA-8838-E2218D58B070}" dt="2020-10-05T07:40:05.532" v="68" actId="14100"/>
          <ac:spMkLst>
            <pc:docMk/>
            <pc:sldMk cId="2154943558" sldId="265"/>
            <ac:spMk id="4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53.454" v="139" actId="14100"/>
          <ac:spMkLst>
            <pc:docMk/>
            <pc:sldMk cId="2154943558" sldId="265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6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6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14.577" v="70" actId="14100"/>
          <ac:spMkLst>
            <pc:docMk/>
            <pc:sldMk cId="2154943558" sldId="265"/>
            <ac:spMk id="6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6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47.922" v="138" actId="14100"/>
          <ac:spMkLst>
            <pc:docMk/>
            <pc:sldMk cId="2154943558" sldId="265"/>
            <ac:spMk id="6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72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2:08.553" v="120" actId="552"/>
          <ac:cxnSpMkLst>
            <pc:docMk/>
            <pc:sldMk cId="2154943558" sldId="265"/>
            <ac:cxnSpMk id="5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62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13.828" v="133" actId="1036"/>
          <ac:cxnSpMkLst>
            <pc:docMk/>
            <pc:sldMk cId="2154943558" sldId="265"/>
            <ac:cxnSpMk id="6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6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71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73" creationId="{00000000-0000-0000-0000-000000000000}"/>
          </ac:cxnSpMkLst>
        </pc:cxnChg>
      </pc:sldChg>
      <pc:sldChg chg="delSp modSp modAnim">
        <pc:chgData name="James Clegg" userId="c6df1435-7a36-4b38-be4d-16e68e91152f" providerId="ADAL" clId="{D92C7345-FEF0-40CA-8838-E2218D58B070}" dt="2020-10-05T08:28:29.818" v="146"/>
        <pc:sldMkLst>
          <pc:docMk/>
          <pc:sldMk cId="3027476523" sldId="268"/>
        </pc:sldMkLst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6.199" v="30" actId="1036"/>
          <ac:spMkLst>
            <pc:docMk/>
            <pc:sldMk cId="3027476523" sldId="268"/>
            <ac:spMk id="1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02.118" v="41" actId="1038"/>
          <ac:spMkLst>
            <pc:docMk/>
            <pc:sldMk cId="3027476523" sldId="268"/>
            <ac:spMk id="14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33.554" v="9" actId="478"/>
          <ac:spMkLst>
            <pc:docMk/>
            <pc:sldMk cId="3027476523" sldId="268"/>
            <ac:spMk id="23" creationId="{AA2683F2-22C1-49DD-8BC9-BFA3A3124265}"/>
          </ac:spMkLst>
        </pc:spChg>
      </pc:sldChg>
      <pc:sldChg chg="del">
        <pc:chgData name="James Clegg" userId="c6df1435-7a36-4b38-be4d-16e68e91152f" providerId="ADAL" clId="{D92C7345-FEF0-40CA-8838-E2218D58B070}" dt="2020-10-05T08:27:47.597" v="140" actId="2696"/>
        <pc:sldMkLst>
          <pc:docMk/>
          <pc:sldMk cId="2028528299" sldId="271"/>
        </pc:sldMkLst>
      </pc:sldChg>
      <pc:sldChg chg="delSp">
        <pc:chgData name="James Clegg" userId="c6df1435-7a36-4b38-be4d-16e68e91152f" providerId="ADAL" clId="{D92C7345-FEF0-40CA-8838-E2218D58B070}" dt="2020-10-05T07:36:54.849" v="0" actId="478"/>
        <pc:sldMkLst>
          <pc:docMk/>
          <pc:sldMk cId="3194263529" sldId="277"/>
        </pc:sldMkLst>
        <pc:spChg chg="del">
          <ac:chgData name="James Clegg" userId="c6df1435-7a36-4b38-be4d-16e68e91152f" providerId="ADAL" clId="{D92C7345-FEF0-40CA-8838-E2218D58B070}" dt="2020-10-05T07:36:54.849" v="0" actId="478"/>
          <ac:spMkLst>
            <pc:docMk/>
            <pc:sldMk cId="3194263529" sldId="277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7:47:26.254" v="91"/>
        <pc:sldMkLst>
          <pc:docMk/>
          <pc:sldMk cId="223096704" sldId="281"/>
        </pc:sldMkLst>
        <pc:spChg chg="del">
          <ac:chgData name="James Clegg" userId="c6df1435-7a36-4b38-be4d-16e68e91152f" providerId="ADAL" clId="{D92C7345-FEF0-40CA-8838-E2218D58B070}" dt="2020-10-05T07:36:57.936" v="1" actId="478"/>
          <ac:spMkLst>
            <pc:docMk/>
            <pc:sldMk cId="223096704" sldId="281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8:12:23.098" v="104"/>
        <pc:sldMkLst>
          <pc:docMk/>
          <pc:sldMk cId="3206421726" sldId="282"/>
        </pc:sldMkLst>
        <pc:spChg chg="del">
          <ac:chgData name="James Clegg" userId="c6df1435-7a36-4b38-be4d-16e68e91152f" providerId="ADAL" clId="{D92C7345-FEF0-40CA-8838-E2218D58B070}" dt="2020-10-05T07:37:14.703" v="4" actId="478"/>
          <ac:spMkLst>
            <pc:docMk/>
            <pc:sldMk cId="3206421726" sldId="282"/>
            <ac:spMk id="23" creationId="{BA3CBDD2-BFC8-45E2-85AD-657353051DB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97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131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915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013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25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3442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64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518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1399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6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8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83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6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1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94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0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512" y="1688441"/>
            <a:ext cx="555393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43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10" name="Oval 9"/>
          <p:cNvSpPr/>
          <p:nvPr/>
        </p:nvSpPr>
        <p:spPr>
          <a:xfrm>
            <a:off x="1163782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16545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71369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33152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23188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91162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blipFill>
                <a:blip r:embed="rId6"/>
                <a:stretch>
                  <a:fillRect l="-4545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blipFill>
                <a:blip r:embed="rId7"/>
                <a:stretch>
                  <a:fillRect l="-4848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309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612297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1623178"/>
            <a:ext cx="218500" cy="250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640" y="1481225"/>
            <a:ext cx="378174" cy="1056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19" y="1527785"/>
            <a:ext cx="1024254" cy="1071906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1903"/>
              </p:ext>
            </p:extLst>
          </p:nvPr>
        </p:nvGraphicFramePr>
        <p:xfrm>
          <a:off x="5512049" y="1822392"/>
          <a:ext cx="2491776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592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85484" y="3002549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689" y="1479393"/>
            <a:ext cx="378174" cy="10560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032" y="3522162"/>
            <a:ext cx="378174" cy="1056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78" y="2466596"/>
            <a:ext cx="1024254" cy="10719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08" y="1473321"/>
            <a:ext cx="378174" cy="10560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204" y="1484333"/>
            <a:ext cx="378174" cy="10560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81446" y="377614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48585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45" y="3503624"/>
            <a:ext cx="378174" cy="10560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91" y="1473320"/>
            <a:ext cx="378174" cy="105609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04634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1623178"/>
            <a:ext cx="218500" cy="2501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3734653"/>
            <a:ext cx="218500" cy="2501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3734653"/>
            <a:ext cx="218500" cy="25010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0" y="3734653"/>
            <a:ext cx="218500" cy="2501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767822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633"/>
              </p:ext>
            </p:extLst>
          </p:nvPr>
        </p:nvGraphicFramePr>
        <p:xfrm>
          <a:off x="5722205" y="1586208"/>
          <a:ext cx="227011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127038" y="2750457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12938" y="285597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49017" y="222475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97749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6677" y="354352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65702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70" y="2099602"/>
            <a:ext cx="694859" cy="681100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1" y="4175179"/>
            <a:ext cx="694859" cy="681100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552" y="1495699"/>
            <a:ext cx="694859" cy="681100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241" y="1509554"/>
            <a:ext cx="694859" cy="681100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3071" y="1509554"/>
            <a:ext cx="694859" cy="681100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161" y="354352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661" y="1495699"/>
            <a:ext cx="694859" cy="681100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69" y="3561495"/>
            <a:ext cx="694859" cy="681100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739" y="2088926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4209" y="3561495"/>
            <a:ext cx="694859" cy="681100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2" y="3561495"/>
            <a:ext cx="694859" cy="681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327146"/>
              </p:ext>
            </p:extLst>
          </p:nvPr>
        </p:nvGraphicFramePr>
        <p:xfrm>
          <a:off x="1718241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23074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45053" y="236623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93785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2713" y="370269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61738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797898"/>
              </p:ext>
            </p:extLst>
          </p:nvPr>
        </p:nvGraphicFramePr>
        <p:xfrm>
          <a:off x="5253216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658049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3949" y="302900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80028" y="238267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28760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7688" y="371655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396713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1822491" y="3015146"/>
            <a:ext cx="1380226" cy="7002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642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9" grpId="0"/>
      <p:bldP spid="42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096241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495211"/>
              </p:ext>
            </p:extLst>
          </p:nvPr>
        </p:nvGraphicFramePr>
        <p:xfrm>
          <a:off x="5829137" y="1721026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488192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960" y="1545635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735245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65089" y="36729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2350649"/>
            <a:ext cx="362649" cy="10127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2350649"/>
            <a:ext cx="362649" cy="10127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2350649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2912798" y="264867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704682" y="263122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766448"/>
            <a:ext cx="218500" cy="25010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766448"/>
            <a:ext cx="218500" cy="25010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766448"/>
            <a:ext cx="218500" cy="250104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 flipV="1">
            <a:off x="4017939" y="1766120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3702189" y="176023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3852172" y="1780154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524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460142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915735"/>
              </p:ext>
            </p:extLst>
          </p:nvPr>
        </p:nvGraphicFramePr>
        <p:xfrm>
          <a:off x="5867035" y="1805003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350864" y="37331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311" y="37331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05253" y="373314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752" y="207829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0233" y="1468142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543" y="1453935"/>
            <a:ext cx="694859" cy="681100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4644" y="2058622"/>
            <a:ext cx="694859" cy="681100"/>
          </a:xfrm>
          <a:prstGeom prst="rect">
            <a:avLst/>
          </a:prstGeom>
        </p:spPr>
      </p:pic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4975" y="1453935"/>
            <a:ext cx="694859" cy="681100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4621" y="1453935"/>
            <a:ext cx="694859" cy="681100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8611" y="1455274"/>
            <a:ext cx="694859" cy="681100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1434041"/>
            <a:ext cx="694859" cy="681100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9583" y="2050105"/>
            <a:ext cx="694859" cy="681100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9480" y="2666169"/>
            <a:ext cx="694859" cy="681100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4017" y="2678012"/>
            <a:ext cx="694859" cy="681100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3274449"/>
            <a:ext cx="694859" cy="681100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2050105"/>
            <a:ext cx="694859" cy="681100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 flipV="1">
            <a:off x="3612749" y="335638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1256" y="2082457"/>
            <a:ext cx="694859" cy="681100"/>
          </a:xfrm>
          <a:prstGeom prst="rect">
            <a:avLst/>
          </a:prstGeom>
        </p:spPr>
      </p:pic>
      <p:cxnSp>
        <p:nvCxnSpPr>
          <p:cNvPr id="35" name="Straight Connector 34"/>
          <p:cNvCxnSpPr/>
          <p:nvPr/>
        </p:nvCxnSpPr>
        <p:spPr>
          <a:xfrm flipV="1">
            <a:off x="4208388" y="274710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3612749" y="278820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4208388" y="213637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612749" y="2094761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4179991" y="154466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571787" y="149907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2268235" y="214924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188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2" grpId="0"/>
      <p:bldP spid="43" grpId="0"/>
      <p:bldP spid="51" grpId="0"/>
      <p:bldP spid="5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66803" y="644800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264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25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100644" y="644800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289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64876" y="644800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28422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25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08540" y="1547835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</a:t>
              </a:r>
              <a:endParaRPr lang="en-GB" sz="2500" dirty="0"/>
            </a:p>
          </p:txBody>
        </p:sp>
      </p:grpSp>
      <p:cxnSp>
        <p:nvCxnSpPr>
          <p:cNvPr id="32" name="Straight Connector 31"/>
          <p:cNvCxnSpPr/>
          <p:nvPr/>
        </p:nvCxnSpPr>
        <p:spPr>
          <a:xfrm flipV="1">
            <a:off x="1039303" y="350263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388078" y="351326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1753820" y="341597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Arc 38"/>
          <p:cNvSpPr/>
          <p:nvPr/>
        </p:nvSpPr>
        <p:spPr>
          <a:xfrm flipH="1">
            <a:off x="1753816" y="2715815"/>
            <a:ext cx="2997053" cy="118554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blipFill>
                <a:blip r:embed="rId5"/>
                <a:stretch>
                  <a:fillRect t="-14583" r="-14458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371154" y="353426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284</a:t>
            </a:r>
            <a:endParaRPr lang="en-GB" sz="3200" dirty="0"/>
          </a:p>
        </p:txBody>
      </p:sp>
      <p:cxnSp>
        <p:nvCxnSpPr>
          <p:cNvPr id="42" name="Straight Connector 41"/>
          <p:cNvCxnSpPr/>
          <p:nvPr/>
        </p:nvCxnSpPr>
        <p:spPr>
          <a:xfrm>
            <a:off x="4767761" y="341243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Arc 43"/>
          <p:cNvSpPr/>
          <p:nvPr/>
        </p:nvSpPr>
        <p:spPr>
          <a:xfrm flipH="1">
            <a:off x="4801273" y="2715814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14957" y="351773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46" name="Straight Connector 45"/>
          <p:cNvCxnSpPr/>
          <p:nvPr/>
        </p:nvCxnSpPr>
        <p:spPr>
          <a:xfrm>
            <a:off x="5993924" y="342632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1039303" y="549775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388078" y="550838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1753820" y="541109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flipH="1">
            <a:off x="2979982" y="4780176"/>
            <a:ext cx="2997053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737" r="-15060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2541924" y="549537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269</a:t>
            </a:r>
            <a:endParaRPr lang="en-GB" sz="3200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938531" y="537354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737" r="-19084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 flipH="1">
            <a:off x="1765506" y="4780176"/>
            <a:ext cx="1175764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14957" y="551285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>
            <a:off x="5993924" y="542144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6500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5" grpId="0"/>
      <p:bldP spid="39" grpId="0" animBg="1"/>
      <p:bldP spid="40" grpId="0"/>
      <p:bldP spid="41" grpId="0"/>
      <p:bldP spid="43" grpId="0"/>
      <p:bldP spid="44" grpId="0" animBg="1"/>
      <p:bldP spid="45" grpId="0"/>
      <p:bldP spid="48" grpId="0"/>
      <p:bldP spid="50" grpId="0" animBg="1"/>
      <p:bldP spid="51" grpId="0"/>
      <p:bldP spid="52" grpId="0"/>
      <p:bldP spid="54" grpId="0"/>
      <p:bldP spid="55" grpId="0" animBg="1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486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54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blipFill>
                <a:blip r:embed="rId5"/>
                <a:stretch>
                  <a:fillRect l="-7752" t="-16981" r="-697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3007299" y="4551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432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854007" y="585169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41518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54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10904" y="1571176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85940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4</a:t>
              </a:r>
              <a:endParaRPr lang="en-GB" sz="2500" dirty="0"/>
            </a:p>
          </p:txBody>
        </p:sp>
      </p:grpSp>
      <p:cxnSp>
        <p:nvCxnSpPr>
          <p:cNvPr id="48" name="Straight Connector 47"/>
          <p:cNvCxnSpPr/>
          <p:nvPr/>
        </p:nvCxnSpPr>
        <p:spPr>
          <a:xfrm flipV="1">
            <a:off x="1537855" y="3261126"/>
            <a:ext cx="5757225" cy="3397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Arc 48"/>
          <p:cNvSpPr/>
          <p:nvPr/>
        </p:nvSpPr>
        <p:spPr>
          <a:xfrm>
            <a:off x="2396343" y="2462513"/>
            <a:ext cx="979148" cy="1324789"/>
          </a:xfrm>
          <a:prstGeom prst="arc">
            <a:avLst>
              <a:gd name="adj1" fmla="val 1067296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blipFill>
                <a:blip r:embed="rId6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>
            <a:off x="2389120" y="32008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015831" y="3275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55" name="Arc 54"/>
          <p:cNvSpPr/>
          <p:nvPr/>
        </p:nvSpPr>
        <p:spPr>
          <a:xfrm>
            <a:off x="3416191" y="2409536"/>
            <a:ext cx="2437813" cy="1394662"/>
          </a:xfrm>
          <a:prstGeom prst="arc">
            <a:avLst>
              <a:gd name="adj1" fmla="val 10692031"/>
              <a:gd name="adj2" fmla="val 49113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blipFill>
                <a:blip r:embed="rId7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3109905" y="330564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436</a:t>
            </a:r>
            <a:endParaRPr lang="en-GB" sz="32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3407644" y="319747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478330" y="33088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5861943" y="318481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1704109" y="5430479"/>
            <a:ext cx="5752724" cy="2201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Arc 63"/>
          <p:cNvSpPr/>
          <p:nvPr/>
        </p:nvSpPr>
        <p:spPr>
          <a:xfrm>
            <a:off x="4859189" y="4595734"/>
            <a:ext cx="1002754" cy="1386605"/>
          </a:xfrm>
          <a:prstGeom prst="arc">
            <a:avLst>
              <a:gd name="adj1" fmla="val 10621074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blipFill>
                <a:blip r:embed="rId8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6" name="Straight Connector 65"/>
          <p:cNvCxnSpPr/>
          <p:nvPr/>
        </p:nvCxnSpPr>
        <p:spPr>
          <a:xfrm>
            <a:off x="2389120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2015831" y="542279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68" name="Arc 67"/>
          <p:cNvSpPr/>
          <p:nvPr/>
        </p:nvSpPr>
        <p:spPr>
          <a:xfrm>
            <a:off x="2396343" y="4556397"/>
            <a:ext cx="2412839" cy="1503952"/>
          </a:xfrm>
          <a:prstGeom prst="arc">
            <a:avLst>
              <a:gd name="adj1" fmla="val 1080149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546079" y="545332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482</a:t>
            </a:r>
            <a:endParaRPr lang="en-GB" sz="3200" dirty="0"/>
          </a:p>
        </p:txBody>
      </p:sp>
      <p:cxnSp>
        <p:nvCxnSpPr>
          <p:cNvPr id="71" name="Straight Connector 70"/>
          <p:cNvCxnSpPr/>
          <p:nvPr/>
        </p:nvCxnSpPr>
        <p:spPr>
          <a:xfrm>
            <a:off x="4843818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478330" y="545647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73" name="Straight Connector 72"/>
          <p:cNvCxnSpPr/>
          <p:nvPr/>
        </p:nvCxnSpPr>
        <p:spPr>
          <a:xfrm>
            <a:off x="5861943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9" grpId="0" animBg="1"/>
      <p:bldP spid="50" grpId="0"/>
      <p:bldP spid="54" grpId="0"/>
      <p:bldP spid="55" grpId="0" animBg="1"/>
      <p:bldP spid="56" grpId="0"/>
      <p:bldP spid="57" grpId="0"/>
      <p:bldP spid="61" grpId="0"/>
      <p:bldP spid="64" grpId="0" animBg="1"/>
      <p:bldP spid="65" grpId="0"/>
      <p:bldP spid="67" grpId="0"/>
      <p:bldP spid="68" grpId="0" animBg="1"/>
      <p:bldP spid="69" grpId="0"/>
      <p:bldP spid="70" grpId="0"/>
      <p:bldP spid="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626E786-5C85-4E8D-B0C9-9D1B33755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Challenge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842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159025"/>
              </p:ext>
            </p:extLst>
          </p:nvPr>
        </p:nvGraphicFramePr>
        <p:xfrm>
          <a:off x="2933046" y="210124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9028" y="3288753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Rectangle 3"/>
          <p:cNvSpPr/>
          <p:nvPr/>
        </p:nvSpPr>
        <p:spPr>
          <a:xfrm>
            <a:off x="3021250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929252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801901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29251" y="34141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01901" y="341416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70411" y="993627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		1		3		4		6	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66428" y="336722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61071" y="273809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92604" y="337136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87059" y="27456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911875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961659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200591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006934" y="1141304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797374" y="113467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  <p:bldP spid="13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0.8|1.9|1.1|14.2|7|20.5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.7|4.9|15.1|6.2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5.4|8.1|1.8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0.5|0.6|0.8|4.5|0.7|1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|5.6|17.6|0.4|0.4|0.4|0.4|0.4|0.5|5.6|4.3|0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1.2|4.3|1.1|2.2|2.2|3.7|6.1|4.7|0.9|0.5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1|1.7|5.6|1.5|2.6|1|2.1|1.6|5.7|0.4|0.7|0.5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4.5|10.4|15.1|0.8|5.7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42867F-81DD-4D81-9FCE-7841A421966A}"/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338</Words>
  <Application>Microsoft Office PowerPoint</Application>
  <PresentationFormat>On-screen Show (4:3)</PresentationFormat>
  <Paragraphs>169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117</cp:revision>
  <dcterms:created xsi:type="dcterms:W3CDTF">2019-07-05T11:02:13Z</dcterms:created>
  <dcterms:modified xsi:type="dcterms:W3CDTF">2020-11-18T14:58:13Z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