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07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87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406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7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328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645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8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788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456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429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205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294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topics/z8mxrwx/articles/z9hjwxs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7512" y="613954"/>
            <a:ext cx="10782300" cy="1236376"/>
          </a:xfrm>
        </p:spPr>
        <p:txBody>
          <a:bodyPr>
            <a:normAutofit/>
          </a:bodyPr>
          <a:lstStyle/>
          <a:p>
            <a:r>
              <a:rPr lang="en-GB" sz="5400" u="sng" dirty="0" smtClean="0">
                <a:latin typeface="HfW cursive" panose="00000500000000000000" pitchFamily="2" charset="0"/>
              </a:rPr>
              <a:t>Monday 24</a:t>
            </a:r>
            <a:r>
              <a:rPr lang="en-GB" sz="54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5400" u="sng" dirty="0" smtClean="0">
                <a:latin typeface="HfW cursive" panose="00000500000000000000" pitchFamily="2" charset="0"/>
              </a:rPr>
              <a:t> May 2021</a:t>
            </a:r>
            <a:endParaRPr lang="en-GB" sz="5400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2665458"/>
            <a:ext cx="9228201" cy="1645920"/>
          </a:xfrm>
        </p:spPr>
        <p:txBody>
          <a:bodyPr>
            <a:noAutofit/>
          </a:bodyPr>
          <a:lstStyle/>
          <a:p>
            <a:r>
              <a:rPr lang="en-GB" sz="4800" u="sng" dirty="0" smtClean="0">
                <a:latin typeface="HfW cursive" panose="00000500000000000000" pitchFamily="2" charset="0"/>
              </a:rPr>
              <a:t>L.O: NFER- Filling the Gaps</a:t>
            </a:r>
          </a:p>
          <a:p>
            <a:r>
              <a:rPr lang="en-GB" sz="4800" u="sng" dirty="0" smtClean="0">
                <a:latin typeface="HfW cursive" panose="00000500000000000000" pitchFamily="2" charset="0"/>
              </a:rPr>
              <a:t>C: Prefixes</a:t>
            </a:r>
          </a:p>
          <a:p>
            <a:endParaRPr lang="en-GB" sz="4800" dirty="0"/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762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2380" y="-404949"/>
            <a:ext cx="10782300" cy="2899955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explore what prefixes are and how they can change or alter the meaning of a word!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935" y="4611823"/>
            <a:ext cx="8681307" cy="1645920"/>
          </a:xfrm>
        </p:spPr>
        <p:txBody>
          <a:bodyPr>
            <a:noAutofit/>
          </a:bodyPr>
          <a:lstStyle/>
          <a:p>
            <a:r>
              <a:rPr lang="en-GB" sz="4800" u="sng" dirty="0">
                <a:latin typeface="HfW cursive" panose="00000500000000000000" pitchFamily="2" charset="0"/>
                <a:hlinkClick r:id="rId2"/>
              </a:rPr>
              <a:t>https://</a:t>
            </a:r>
            <a:r>
              <a:rPr lang="en-GB" sz="4800" u="sng" dirty="0" smtClean="0">
                <a:latin typeface="HfW cursive" panose="00000500000000000000" pitchFamily="2" charset="0"/>
                <a:hlinkClick r:id="rId2"/>
              </a:rPr>
              <a:t>www.bbc.co.uk/bitesize/topics/z8mxrwx/articles/z9hjwxs</a:t>
            </a:r>
            <a:r>
              <a:rPr lang="en-GB" sz="4800" u="sng" dirty="0" smtClean="0">
                <a:latin typeface="HfW cursive" panose="00000500000000000000" pitchFamily="2" charset="0"/>
              </a:rPr>
              <a:t> </a:t>
            </a:r>
            <a:endParaRPr lang="en-GB" sz="4800" dirty="0"/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270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2380" y="-404949"/>
            <a:ext cx="10782300" cy="2899955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Now stick in your handy help sheet, which you can refer to next time you are writing!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8954" y="2756898"/>
            <a:ext cx="2989844" cy="381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517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9946" y="3017345"/>
            <a:ext cx="8554866" cy="2899955"/>
          </a:xfrm>
        </p:spPr>
        <p:txBody>
          <a:bodyPr>
            <a:normAutofit fontScale="90000"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Now that we have explored what a prefix is, let’s play a matching game!</a:t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>
                <a:latin typeface="HfW cursive" panose="00000500000000000000" pitchFamily="2" charset="0"/>
              </a:rPr>
              <a:t/>
            </a:r>
            <a:br>
              <a:rPr lang="en-GB" sz="5400" dirty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>Can you work with your partner to match the </a:t>
            </a:r>
            <a:r>
              <a:rPr lang="en-GB" sz="5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prefixes with the root words</a:t>
            </a:r>
            <a:r>
              <a:rPr lang="en-GB" sz="5400" dirty="0" smtClean="0">
                <a:latin typeface="HfW cursive" panose="00000500000000000000" pitchFamily="2" charset="0"/>
              </a:rPr>
              <a:t>?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111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375" y="378648"/>
            <a:ext cx="11315315" cy="2899955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Next, have a go at the challenge sheet and practice your amazing new suffix skills!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598" y="2522749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583566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60</TotalTime>
  <Words>86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 Light</vt:lpstr>
      <vt:lpstr>HfW cursive</vt:lpstr>
      <vt:lpstr>Metropolitan</vt:lpstr>
      <vt:lpstr>Monday 24th May 2021</vt:lpstr>
      <vt:lpstr>Let’s explore what prefixes are and how they can change or alter the meaning of a word! </vt:lpstr>
      <vt:lpstr>Now stick in your handy help sheet, which you can refer to next time you are writing!</vt:lpstr>
      <vt:lpstr>Now that we have explored what a prefix is, let’s play a matching game!  Can you work with your partner to match the prefixes with the root words? </vt:lpstr>
      <vt:lpstr>Next, have a go at the challenge sheet and practice your amazing new suffix skills!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24th May 2021</dc:title>
  <dc:creator>Alice Watton</dc:creator>
  <cp:lastModifiedBy>Alice Watton</cp:lastModifiedBy>
  <cp:revision>1</cp:revision>
  <dcterms:created xsi:type="dcterms:W3CDTF">2021-05-22T14:39:52Z</dcterms:created>
  <dcterms:modified xsi:type="dcterms:W3CDTF">2021-05-22T15:40:25Z</dcterms:modified>
</cp:coreProperties>
</file>