
<file path=[Content_Types].xml><?xml version="1.0" encoding="utf-8"?>
<Types xmlns="http://schemas.openxmlformats.org/package/2006/content-types">
  <Default Extension="png" ContentType="image/png"/>
  <Default Extension="jpeg" ContentType="image/jpeg"/>
  <Default Extension="rels" ContentType="application/vnd.openxmlformats-package.relationships+xml"/>
  <Default Extension="xml" ContentType="application/xml"/>
  <Override PartName="/ppt/presentation.xml" ContentType="application/vnd.openxmlformats-officedocument.presentationml.presentation.main+xml"/>
  <Override PartName="/customXml/itemProps1.xml" ContentType="application/vnd.openxmlformats-officedocument.customXmlProperties+xml"/>
  <Override PartName="/customXml/itemProps2.xml" ContentType="application/vnd.openxmlformats-officedocument.customXmlProperties+xml"/>
  <Override PartName="/customXml/itemProps3.xml" ContentType="application/vnd.openxmlformats-officedocument.customXmlProperties+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docProps/core.xml" ContentType="application/vnd.openxmlformats-package.core-properties+xml"/>
  <Override PartName="/docProps/app.xml" ContentType="application/vnd.openxmlformats-officedocument.extended-properties+xml"/>
  <Override PartName="/docProps/custom.xml" ContentType="application/vnd.openxmlformats-officedocument.custom-properties+xml"/>
  <Override PartName="/ppt/revisionInfo.xml" ContentType="application/vnd.ms-powerpoint.revisioninfo+xml"/>
  <Override PartName="/ppt/changesInfos/changesInfo1.xml" ContentType="application/vnd.ms-powerpoint.changesinfo+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5" Type="http://schemas.openxmlformats.org/officeDocument/2006/relationships/custom-properties" Target="docProps/custom.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96" r:id="rId4"/>
  </p:sldMasterIdLst>
  <p:sldIdLst>
    <p:sldId id="256" r:id="rId5"/>
    <p:sldId id="258" r:id="rId6"/>
    <p:sldId id="257" r:id="rId7"/>
    <p:sldId id="264" r:id="rId8"/>
    <p:sldId id="261" r:id="rId9"/>
    <p:sldId id="262" r:id="rId10"/>
    <p:sldId id="263" r:id="rId11"/>
    <p:sldId id="266" r:id="rId12"/>
    <p:sldId id="259" r:id="rId13"/>
    <p:sldId id="267" r:id="rId14"/>
    <p:sldId id="268" r:id="rId15"/>
    <p:sldId id="269" r:id="rId16"/>
    <p:sldId id="270" r:id="rId17"/>
    <p:sldId id="271" r:id="rId18"/>
    <p:sldId id="272" r:id="rId19"/>
    <p:sldId id="273" r:id="rId20"/>
    <p:sldId id="274" r:id="rId21"/>
    <p:sldId id="275" r:id="rId22"/>
  </p:sldIdLst>
  <p:sldSz cx="9144000" cy="6858000" type="screen4x3"/>
  <p:notesSz cx="6858000" cy="9144000"/>
  <p:defaultTextStyle>
    <a:defPPr>
      <a:defRPr lang="en-US"/>
    </a:defPPr>
    <a:lvl1pPr marL="0" algn="l" defTabSz="457200" rtl="0" eaLnBrk="1" latinLnBrk="0" hangingPunct="1">
      <a:defRPr sz="1800" kern="1200">
        <a:solidFill>
          <a:schemeClr val="tx1"/>
        </a:solidFill>
        <a:latin typeface="+mn-lt"/>
        <a:ea typeface="+mn-ea"/>
        <a:cs typeface="+mn-cs"/>
      </a:defRPr>
    </a:lvl1pPr>
    <a:lvl2pPr marL="457200" algn="l" defTabSz="457200" rtl="0" eaLnBrk="1" latinLnBrk="0" hangingPunct="1">
      <a:defRPr sz="1800" kern="1200">
        <a:solidFill>
          <a:schemeClr val="tx1"/>
        </a:solidFill>
        <a:latin typeface="+mn-lt"/>
        <a:ea typeface="+mn-ea"/>
        <a:cs typeface="+mn-cs"/>
      </a:defRPr>
    </a:lvl2pPr>
    <a:lvl3pPr marL="914400" algn="l" defTabSz="457200" rtl="0" eaLnBrk="1" latinLnBrk="0" hangingPunct="1">
      <a:defRPr sz="1800" kern="1200">
        <a:solidFill>
          <a:schemeClr val="tx1"/>
        </a:solidFill>
        <a:latin typeface="+mn-lt"/>
        <a:ea typeface="+mn-ea"/>
        <a:cs typeface="+mn-cs"/>
      </a:defRPr>
    </a:lvl3pPr>
    <a:lvl4pPr marL="1371600" algn="l" defTabSz="457200" rtl="0" eaLnBrk="1" latinLnBrk="0" hangingPunct="1">
      <a:defRPr sz="1800" kern="1200">
        <a:solidFill>
          <a:schemeClr val="tx1"/>
        </a:solidFill>
        <a:latin typeface="+mn-lt"/>
        <a:ea typeface="+mn-ea"/>
        <a:cs typeface="+mn-cs"/>
      </a:defRPr>
    </a:lvl4pPr>
    <a:lvl5pPr marL="1828800" algn="l" defTabSz="457200" rtl="0" eaLnBrk="1" latinLnBrk="0" hangingPunct="1">
      <a:defRPr sz="1800" kern="1200">
        <a:solidFill>
          <a:schemeClr val="tx1"/>
        </a:solidFill>
        <a:latin typeface="+mn-lt"/>
        <a:ea typeface="+mn-ea"/>
        <a:cs typeface="+mn-cs"/>
      </a:defRPr>
    </a:lvl5pPr>
    <a:lvl6pPr marL="2286000" algn="l" defTabSz="457200" rtl="0" eaLnBrk="1" latinLnBrk="0" hangingPunct="1">
      <a:defRPr sz="1800" kern="1200">
        <a:solidFill>
          <a:schemeClr val="tx1"/>
        </a:solidFill>
        <a:latin typeface="+mn-lt"/>
        <a:ea typeface="+mn-ea"/>
        <a:cs typeface="+mn-cs"/>
      </a:defRPr>
    </a:lvl6pPr>
    <a:lvl7pPr marL="2743200" algn="l" defTabSz="457200" rtl="0" eaLnBrk="1" latinLnBrk="0" hangingPunct="1">
      <a:defRPr sz="1800" kern="1200">
        <a:solidFill>
          <a:schemeClr val="tx1"/>
        </a:solidFill>
        <a:latin typeface="+mn-lt"/>
        <a:ea typeface="+mn-ea"/>
        <a:cs typeface="+mn-cs"/>
      </a:defRPr>
    </a:lvl7pPr>
    <a:lvl8pPr marL="3200400" algn="l" defTabSz="457200" rtl="0" eaLnBrk="1" latinLnBrk="0" hangingPunct="1">
      <a:defRPr sz="1800" kern="1200">
        <a:solidFill>
          <a:schemeClr val="tx1"/>
        </a:solidFill>
        <a:latin typeface="+mn-lt"/>
        <a:ea typeface="+mn-ea"/>
        <a:cs typeface="+mn-cs"/>
      </a:defRPr>
    </a:lvl8pPr>
    <a:lvl9pPr marL="3657600" algn="l" defTabSz="4572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15:guide id="1" orient="horz" pos="2160">
          <p15:clr>
            <a:srgbClr val="A4A3A4"/>
          </p15:clr>
        </p15:guide>
        <p15:guide id="2" pos="2880">
          <p15:clr>
            <a:srgbClr val="A4A3A4"/>
          </p15:clr>
        </p15:guide>
      </p15:sldGuideLst>
    </p:ext>
  </p:extLst>
</p:presentation>
</file>

<file path=ppt/presProps.xml><?xml version="1.0" encoding="utf-8"?>
<p:presentationPr xmlns:a="http://schemas.openxmlformats.org/drawingml/2006/main" xmlns:r="http://schemas.openxmlformats.org/officeDocument/2006/relationships" xmlns:p="http://schemas.openxmlformats.org/presentationml/2006/main">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0"/>
    </p:ext>
  </p:extLst>
</p:presentationPr>
</file>

<file path=ppt/revisionInfo.xml><?xml version="1.0" encoding="utf-8"?>
<p1510:revInfo xmlns:a="http://schemas.openxmlformats.org/drawingml/2006/main" xmlns:r="http://schemas.openxmlformats.org/officeDocument/2006/relationships" xmlns:p1510="http://schemas.microsoft.com/office/powerpoint/2015/10/main">
  <p1510:revLst>
    <p1510:client id="{0DD7251E-9AC9-46EF-8883-C9E48B4E849B}" v="21" dt="2019-10-04T11:02:50.192"/>
    <p1510:client id="{B6FA61FF-47B6-B658-1103-ABE883AEE024}" v="35" dt="2020-10-01T06:55:57.094"/>
    <p1510:client id="{CC93A57F-4034-8E6D-4974-4BAF829D54C6}" v="9" dt="2020-09-30T20:19:16.108"/>
  </p1510:revLst>
</p1510:revInfo>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lastView="sldThumbnailView">
  <p:normalViewPr>
    <p:restoredLeft sz="14706" autoAdjust="0"/>
    <p:restoredTop sz="94660"/>
  </p:normalViewPr>
  <p:slideViewPr>
    <p:cSldViewPr snapToGrid="0">
      <p:cViewPr varScale="1">
        <p:scale>
          <a:sx n="69" d="100"/>
          <a:sy n="69" d="100"/>
        </p:scale>
        <p:origin x="1452" y="66"/>
      </p:cViewPr>
      <p:guideLst>
        <p:guide orient="horz" pos="2160"/>
        <p:guide pos="2880"/>
      </p:guideLst>
    </p:cSldViewPr>
  </p:slideViewPr>
  <p:notesTextViewPr>
    <p:cViewPr>
      <p:scale>
        <a:sx n="1" d="1"/>
        <a:sy n="1" d="1"/>
      </p:scale>
      <p:origin x="0" y="0"/>
    </p:cViewPr>
  </p:notesTextViewPr>
  <p:gridSpacing cx="76200" cy="76200"/>
</p:viewPr>
</file>

<file path=ppt/_rels/presentation.xml.rels><?xml version="1.0" encoding="UTF-8" standalone="yes"?>
<Relationships xmlns="http://schemas.openxmlformats.org/package/2006/relationships"><Relationship Id="rId8" Type="http://schemas.openxmlformats.org/officeDocument/2006/relationships/slide" Target="slides/slide4.xml"/><Relationship Id="rId13" Type="http://schemas.openxmlformats.org/officeDocument/2006/relationships/slide" Target="slides/slide9.xml"/><Relationship Id="rId18" Type="http://schemas.openxmlformats.org/officeDocument/2006/relationships/slide" Target="slides/slide14.xml"/><Relationship Id="rId26" Type="http://schemas.openxmlformats.org/officeDocument/2006/relationships/tableStyles" Target="tableStyles.xml"/><Relationship Id="rId3" Type="http://schemas.openxmlformats.org/officeDocument/2006/relationships/customXml" Target="../customXml/item3.xml"/><Relationship Id="rId21" Type="http://schemas.openxmlformats.org/officeDocument/2006/relationships/slide" Target="slides/slide17.xml"/><Relationship Id="rId7" Type="http://schemas.openxmlformats.org/officeDocument/2006/relationships/slide" Target="slides/slide3.xml"/><Relationship Id="rId12" Type="http://schemas.openxmlformats.org/officeDocument/2006/relationships/slide" Target="slides/slide8.xml"/><Relationship Id="rId17" Type="http://schemas.openxmlformats.org/officeDocument/2006/relationships/slide" Target="slides/slide13.xml"/><Relationship Id="rId25" Type="http://schemas.openxmlformats.org/officeDocument/2006/relationships/theme" Target="theme/theme1.xml"/><Relationship Id="rId2" Type="http://schemas.openxmlformats.org/officeDocument/2006/relationships/customXml" Target="../customXml/item2.xml"/><Relationship Id="rId16" Type="http://schemas.openxmlformats.org/officeDocument/2006/relationships/slide" Target="slides/slide12.xml"/><Relationship Id="rId20" Type="http://schemas.openxmlformats.org/officeDocument/2006/relationships/slide" Target="slides/slide16.xml"/><Relationship Id="rId1" Type="http://schemas.openxmlformats.org/officeDocument/2006/relationships/customXml" Target="../customXml/item1.xml"/><Relationship Id="rId6" Type="http://schemas.openxmlformats.org/officeDocument/2006/relationships/slide" Target="slides/slide2.xml"/><Relationship Id="rId11" Type="http://schemas.openxmlformats.org/officeDocument/2006/relationships/slide" Target="slides/slide7.xml"/><Relationship Id="rId24" Type="http://schemas.openxmlformats.org/officeDocument/2006/relationships/viewProps" Target="viewProps.xml"/><Relationship Id="rId5" Type="http://schemas.openxmlformats.org/officeDocument/2006/relationships/slide" Target="slides/slide1.xml"/><Relationship Id="rId15" Type="http://schemas.openxmlformats.org/officeDocument/2006/relationships/slide" Target="slides/slide11.xml"/><Relationship Id="rId23" Type="http://schemas.openxmlformats.org/officeDocument/2006/relationships/presProps" Target="presProps.xml"/><Relationship Id="rId28" Type="http://schemas.microsoft.com/office/2016/11/relationships/changesInfo" Target="changesInfos/changesInfo1.xml"/><Relationship Id="rId10" Type="http://schemas.openxmlformats.org/officeDocument/2006/relationships/slide" Target="slides/slide6.xml"/><Relationship Id="rId19" Type="http://schemas.openxmlformats.org/officeDocument/2006/relationships/slide" Target="slides/slide15.xml"/><Relationship Id="rId4" Type="http://schemas.openxmlformats.org/officeDocument/2006/relationships/slideMaster" Target="slideMasters/slideMaster1.xml"/><Relationship Id="rId9" Type="http://schemas.openxmlformats.org/officeDocument/2006/relationships/slide" Target="slides/slide5.xml"/><Relationship Id="rId14" Type="http://schemas.openxmlformats.org/officeDocument/2006/relationships/slide" Target="slides/slide10.xml"/><Relationship Id="rId22" Type="http://schemas.openxmlformats.org/officeDocument/2006/relationships/slide" Target="slides/slide18.xml"/><Relationship Id="rId27" Type="http://schemas.microsoft.com/office/2015/10/relationships/revisionInfo" Target="revisionInfo.xml"/></Relationships>
</file>

<file path=ppt/changesInfos/changesInfo1.xml><?xml version="1.0" encoding="utf-8"?>
<pc:chgInfo xmlns:a="http://schemas.openxmlformats.org/drawingml/2006/main" xmlns:r="http://schemas.openxmlformats.org/officeDocument/2006/relationships" xmlns:ac="http://schemas.microsoft.com/office/drawing/2013/main/command" xmlns:pc="http://schemas.microsoft.com/office/powerpoint/2013/main/command">
  <pc:docChgLst>
    <pc:chgData name="Sophie George" userId="S::sophie.george@binfieldschool.com::4f28b023-62da-4b6d-b7ef-1a072026c160" providerId="AD" clId="Web-{CC93A57F-4034-8E6D-4974-4BAF829D54C6}"/>
    <pc:docChg chg="modSld">
      <pc:chgData name="Sophie George" userId="S::sophie.george@binfieldschool.com::4f28b023-62da-4b6d-b7ef-1a072026c160" providerId="AD" clId="Web-{CC93A57F-4034-8E6D-4974-4BAF829D54C6}" dt="2020-09-30T20:19:16.108" v="7" actId="20577"/>
      <pc:docMkLst>
        <pc:docMk/>
      </pc:docMkLst>
      <pc:sldChg chg="modSp">
        <pc:chgData name="Sophie George" userId="S::sophie.george@binfieldschool.com::4f28b023-62da-4b6d-b7ef-1a072026c160" providerId="AD" clId="Web-{CC93A57F-4034-8E6D-4974-4BAF829D54C6}" dt="2020-09-30T20:16:13.503" v="2" actId="20577"/>
        <pc:sldMkLst>
          <pc:docMk/>
          <pc:sldMk cId="0" sldId="259"/>
        </pc:sldMkLst>
        <pc:spChg chg="mod">
          <ac:chgData name="Sophie George" userId="S::sophie.george@binfieldschool.com::4f28b023-62da-4b6d-b7ef-1a072026c160" providerId="AD" clId="Web-{CC93A57F-4034-8E6D-4974-4BAF829D54C6}" dt="2020-09-30T20:16:13.503" v="2" actId="20577"/>
          <ac:spMkLst>
            <pc:docMk/>
            <pc:sldMk cId="0" sldId="259"/>
            <ac:spMk id="2" creationId="{00000000-0000-0000-0000-000000000000}"/>
          </ac:spMkLst>
        </pc:spChg>
      </pc:sldChg>
      <pc:sldChg chg="modSp">
        <pc:chgData name="Sophie George" userId="S::sophie.george@binfieldschool.com::4f28b023-62da-4b6d-b7ef-1a072026c160" providerId="AD" clId="Web-{CC93A57F-4034-8E6D-4974-4BAF829D54C6}" dt="2020-09-30T20:19:16.061" v="5" actId="20577"/>
        <pc:sldMkLst>
          <pc:docMk/>
          <pc:sldMk cId="0" sldId="264"/>
        </pc:sldMkLst>
        <pc:spChg chg="mod">
          <ac:chgData name="Sophie George" userId="S::sophie.george@binfieldschool.com::4f28b023-62da-4b6d-b7ef-1a072026c160" providerId="AD" clId="Web-{CC93A57F-4034-8E6D-4974-4BAF829D54C6}" dt="2020-09-30T20:19:16.061" v="5" actId="20577"/>
          <ac:spMkLst>
            <pc:docMk/>
            <pc:sldMk cId="0" sldId="264"/>
            <ac:spMk id="3" creationId="{00000000-0000-0000-0000-000000000000}"/>
          </ac:spMkLst>
        </pc:spChg>
      </pc:sldChg>
    </pc:docChg>
  </pc:docChgLst>
  <pc:docChgLst>
    <pc:chgData name="Rachael Norman" userId="S::rachael.norman@binfieldschool.com::fe833d76-2705-4ac1-beac-5db7ad3d5fba" providerId="AD" clId="Web-{E187034F-8230-4A4A-8856-F67CBD8BD979}"/>
    <pc:docChg chg="addSld delSld modSld">
      <pc:chgData name="Rachael Norman" userId="S::rachael.norman@binfieldschool.com::fe833d76-2705-4ac1-beac-5db7ad3d5fba" providerId="AD" clId="Web-{E187034F-8230-4A4A-8856-F67CBD8BD979}" dt="2018-09-24T18:48:50.761" v="31" actId="20577"/>
      <pc:docMkLst>
        <pc:docMk/>
      </pc:docMkLst>
      <pc:sldChg chg="modSp">
        <pc:chgData name="Rachael Norman" userId="S::rachael.norman@binfieldschool.com::fe833d76-2705-4ac1-beac-5db7ad3d5fba" providerId="AD" clId="Web-{E187034F-8230-4A4A-8856-F67CBD8BD979}" dt="2018-09-24T18:48:50.761" v="30" actId="20577"/>
        <pc:sldMkLst>
          <pc:docMk/>
          <pc:sldMk cId="0" sldId="256"/>
        </pc:sldMkLst>
        <pc:spChg chg="mod">
          <ac:chgData name="Rachael Norman" userId="S::rachael.norman@binfieldschool.com::fe833d76-2705-4ac1-beac-5db7ad3d5fba" providerId="AD" clId="Web-{E187034F-8230-4A4A-8856-F67CBD8BD979}" dt="2018-09-24T18:48:50.761" v="30" actId="20577"/>
          <ac:spMkLst>
            <pc:docMk/>
            <pc:sldMk cId="0" sldId="256"/>
            <ac:spMk id="2" creationId="{00000000-0000-0000-0000-000000000000}"/>
          </ac:spMkLst>
        </pc:spChg>
      </pc:sldChg>
      <pc:sldChg chg="new del">
        <pc:chgData name="Rachael Norman" userId="S::rachael.norman@binfieldschool.com::fe833d76-2705-4ac1-beac-5db7ad3d5fba" providerId="AD" clId="Web-{E187034F-8230-4A4A-8856-F67CBD8BD979}" dt="2018-09-24T18:38:46.222" v="5"/>
        <pc:sldMkLst>
          <pc:docMk/>
          <pc:sldMk cId="1068265092" sldId="267"/>
        </pc:sldMkLst>
      </pc:sldChg>
      <pc:sldChg chg="new del">
        <pc:chgData name="Rachael Norman" userId="S::rachael.norman@binfieldschool.com::fe833d76-2705-4ac1-beac-5db7ad3d5fba" providerId="AD" clId="Web-{E187034F-8230-4A4A-8856-F67CBD8BD979}" dt="2018-09-24T18:38:43.612" v="4"/>
        <pc:sldMkLst>
          <pc:docMk/>
          <pc:sldMk cId="2710333074" sldId="268"/>
        </pc:sldMkLst>
      </pc:sldChg>
      <pc:sldChg chg="new del">
        <pc:chgData name="Rachael Norman" userId="S::rachael.norman@binfieldschool.com::fe833d76-2705-4ac1-beac-5db7ad3d5fba" providerId="AD" clId="Web-{E187034F-8230-4A4A-8856-F67CBD8BD979}" dt="2018-09-24T18:38:40.175" v="3"/>
        <pc:sldMkLst>
          <pc:docMk/>
          <pc:sldMk cId="1853673874" sldId="269"/>
        </pc:sldMkLst>
      </pc:sldChg>
    </pc:docChg>
  </pc:docChgLst>
  <pc:docChgLst>
    <pc:chgData name="Alice Watton" userId="S::alice.watton@binfieldschool.com::6069b4f6-8cea-49bf-a38a-e31e2340431d" providerId="AD" clId="Web-{B6FA61FF-47B6-B658-1103-ABE883AEE024}"/>
    <pc:docChg chg="addSld modSld">
      <pc:chgData name="Alice Watton" userId="S::alice.watton@binfieldschool.com::6069b4f6-8cea-49bf-a38a-e31e2340431d" providerId="AD" clId="Web-{B6FA61FF-47B6-B658-1103-ABE883AEE024}" dt="2020-10-01T06:55:54" v="33" actId="20577"/>
      <pc:docMkLst>
        <pc:docMk/>
      </pc:docMkLst>
      <pc:sldChg chg="addSp delSp modSp add replId">
        <pc:chgData name="Alice Watton" userId="S::alice.watton@binfieldschool.com::6069b4f6-8cea-49bf-a38a-e31e2340431d" providerId="AD" clId="Web-{B6FA61FF-47B6-B658-1103-ABE883AEE024}" dt="2020-10-01T06:53:55.079" v="10"/>
        <pc:sldMkLst>
          <pc:docMk/>
          <pc:sldMk cId="1203241080" sldId="267"/>
        </pc:sldMkLst>
        <pc:spChg chg="add mod">
          <ac:chgData name="Alice Watton" userId="S::alice.watton@binfieldschool.com::6069b4f6-8cea-49bf-a38a-e31e2340431d" providerId="AD" clId="Web-{B6FA61FF-47B6-B658-1103-ABE883AEE024}" dt="2020-10-01T06:53:43.829" v="2"/>
          <ac:spMkLst>
            <pc:docMk/>
            <pc:sldMk cId="1203241080" sldId="267"/>
            <ac:spMk id="3" creationId="{2DB825BE-7371-4674-A35A-805844173810}"/>
          </ac:spMkLst>
        </pc:spChg>
        <pc:spChg chg="add del mod">
          <ac:chgData name="Alice Watton" userId="S::alice.watton@binfieldschool.com::6069b4f6-8cea-49bf-a38a-e31e2340431d" providerId="AD" clId="Web-{B6FA61FF-47B6-B658-1103-ABE883AEE024}" dt="2020-10-01T06:53:48.298" v="5"/>
          <ac:spMkLst>
            <pc:docMk/>
            <pc:sldMk cId="1203241080" sldId="267"/>
            <ac:spMk id="5" creationId="{A6333FC7-04CF-4AE4-ADA7-BF288DE26E3C}"/>
          </ac:spMkLst>
        </pc:spChg>
        <pc:spChg chg="add del mod">
          <ac:chgData name="Alice Watton" userId="S::alice.watton@binfieldschool.com::6069b4f6-8cea-49bf-a38a-e31e2340431d" providerId="AD" clId="Web-{B6FA61FF-47B6-B658-1103-ABE883AEE024}" dt="2020-10-01T06:53:55.079" v="10"/>
          <ac:spMkLst>
            <pc:docMk/>
            <pc:sldMk cId="1203241080" sldId="267"/>
            <ac:spMk id="14" creationId="{01AE68EE-674D-48C0-868A-49DDBF2207DE}"/>
          </ac:spMkLst>
        </pc:spChg>
        <pc:graphicFrameChg chg="add del mod ord modGraphic">
          <ac:chgData name="Alice Watton" userId="S::alice.watton@binfieldschool.com::6069b4f6-8cea-49bf-a38a-e31e2340431d" providerId="AD" clId="Web-{B6FA61FF-47B6-B658-1103-ABE883AEE024}" dt="2020-10-01T06:53:50.735" v="6"/>
          <ac:graphicFrameMkLst>
            <pc:docMk/>
            <pc:sldMk cId="1203241080" sldId="267"/>
            <ac:graphicFrameMk id="6" creationId="{0047FB07-578C-4ED0-988D-C3D98C28ACA2}"/>
          </ac:graphicFrameMkLst>
        </pc:graphicFrameChg>
        <pc:picChg chg="del mod">
          <ac:chgData name="Alice Watton" userId="S::alice.watton@binfieldschool.com::6069b4f6-8cea-49bf-a38a-e31e2340431d" providerId="AD" clId="Web-{B6FA61FF-47B6-B658-1103-ABE883AEE024}" dt="2020-10-01T06:53:46.970" v="4"/>
          <ac:picMkLst>
            <pc:docMk/>
            <pc:sldMk cId="1203241080" sldId="267"/>
            <ac:picMk id="1026" creationId="{00000000-0000-0000-0000-000000000000}"/>
          </ac:picMkLst>
        </pc:picChg>
      </pc:sldChg>
      <pc:sldChg chg="delSp modSp add replId">
        <pc:chgData name="Alice Watton" userId="S::alice.watton@binfieldschool.com::6069b4f6-8cea-49bf-a38a-e31e2340431d" providerId="AD" clId="Web-{B6FA61FF-47B6-B658-1103-ABE883AEE024}" dt="2020-10-01T06:55:54" v="32" actId="20577"/>
        <pc:sldMkLst>
          <pc:docMk/>
          <pc:sldMk cId="1528483162" sldId="268"/>
        </pc:sldMkLst>
        <pc:spChg chg="mod">
          <ac:chgData name="Alice Watton" userId="S::alice.watton@binfieldschool.com::6069b4f6-8cea-49bf-a38a-e31e2340431d" providerId="AD" clId="Web-{B6FA61FF-47B6-B658-1103-ABE883AEE024}" dt="2020-10-01T06:55:54" v="32" actId="20577"/>
          <ac:spMkLst>
            <pc:docMk/>
            <pc:sldMk cId="1528483162" sldId="268"/>
            <ac:spMk id="3" creationId="{00000000-0000-0000-0000-000000000000}"/>
          </ac:spMkLst>
        </pc:spChg>
        <pc:picChg chg="del">
          <ac:chgData name="Alice Watton" userId="S::alice.watton@binfieldschool.com::6069b4f6-8cea-49bf-a38a-e31e2340431d" providerId="AD" clId="Web-{B6FA61FF-47B6-B658-1103-ABE883AEE024}" dt="2020-10-01T06:55:35.907" v="12"/>
          <ac:picMkLst>
            <pc:docMk/>
            <pc:sldMk cId="1528483162" sldId="268"/>
            <ac:picMk id="4" creationId="{00000000-0000-0000-0000-000000000000}"/>
          </ac:picMkLst>
        </pc:picChg>
      </pc:sldChg>
    </pc:docChg>
  </pc:docChgLst>
  <pc:docChgLst>
    <pc:chgData name="Sophie George" userId="S::sophie.george@binfieldschool.com::4f28b023-62da-4b6d-b7ef-1a072026c160" providerId="AD" clId="Web-{0DD7251E-9AC9-46EF-8883-C9E48B4E849B}"/>
    <pc:docChg chg="modSld">
      <pc:chgData name="Sophie George" userId="S::sophie.george@binfieldschool.com::4f28b023-62da-4b6d-b7ef-1a072026c160" providerId="AD" clId="Web-{0DD7251E-9AC9-46EF-8883-C9E48B4E849B}" dt="2019-10-04T11:02:50.192" v="20" actId="20577"/>
      <pc:docMkLst>
        <pc:docMk/>
      </pc:docMkLst>
      <pc:sldChg chg="modSp">
        <pc:chgData name="Sophie George" userId="S::sophie.george@binfieldschool.com::4f28b023-62da-4b6d-b7ef-1a072026c160" providerId="AD" clId="Web-{0DD7251E-9AC9-46EF-8883-C9E48B4E849B}" dt="2019-10-04T11:02:50.163" v="18" actId="20577"/>
        <pc:sldMkLst>
          <pc:docMk/>
          <pc:sldMk cId="0" sldId="256"/>
        </pc:sldMkLst>
        <pc:spChg chg="mod">
          <ac:chgData name="Sophie George" userId="S::sophie.george@binfieldschool.com::4f28b023-62da-4b6d-b7ef-1a072026c160" providerId="AD" clId="Web-{0DD7251E-9AC9-46EF-8883-C9E48B4E849B}" dt="2019-10-04T11:02:50.163" v="18" actId="20577"/>
          <ac:spMkLst>
            <pc:docMk/>
            <pc:sldMk cId="0" sldId="256"/>
            <ac:spMk id="2" creationId="{00000000-0000-0000-0000-000000000000}"/>
          </ac:spMkLst>
        </pc:spChg>
      </pc:sldChg>
    </pc:docChg>
  </pc:docChgLst>
</pc:chgInfo>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4" name="Rectangle 3"/>
          <p:cNvSpPr/>
          <p:nvPr/>
        </p:nvSpPr>
        <p:spPr>
          <a:xfrm>
            <a:off x="0" y="0"/>
            <a:ext cx="9144000" cy="6858000"/>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sp>
      <p:sp>
        <p:nvSpPr>
          <p:cNvPr id="2" name="Title 1"/>
          <p:cNvSpPr>
            <a:spLocks noGrp="1"/>
          </p:cNvSpPr>
          <p:nvPr>
            <p:ph type="ctrTitle"/>
          </p:nvPr>
        </p:nvSpPr>
        <p:spPr>
          <a:xfrm>
            <a:off x="452628" y="770467"/>
            <a:ext cx="8086725" cy="3352800"/>
          </a:xfrm>
        </p:spPr>
        <p:txBody>
          <a:bodyPr anchor="b">
            <a:noAutofit/>
          </a:bodyPr>
          <a:lstStyle>
            <a:lvl1pPr algn="l">
              <a:lnSpc>
                <a:spcPct val="80000"/>
              </a:lnSpc>
              <a:defRPr sz="8000" spc="-120" baseline="0">
                <a:solidFill>
                  <a:srgbClr val="FFFFFF"/>
                </a:solidFill>
              </a:defRPr>
            </a:lvl1pPr>
          </a:lstStyle>
          <a:p>
            <a:r>
              <a:rPr lang="en-US" smtClean="0"/>
              <a:t>Click to edit Master title style</a:t>
            </a:r>
            <a:endParaRPr lang="en-US" dirty="0"/>
          </a:p>
        </p:txBody>
      </p:sp>
      <p:sp>
        <p:nvSpPr>
          <p:cNvPr id="3" name="Subtitle 2"/>
          <p:cNvSpPr>
            <a:spLocks noGrp="1"/>
          </p:cNvSpPr>
          <p:nvPr>
            <p:ph type="subTitle" idx="1"/>
          </p:nvPr>
        </p:nvSpPr>
        <p:spPr>
          <a:xfrm>
            <a:off x="500634" y="4198409"/>
            <a:ext cx="6921151" cy="1645920"/>
          </a:xfrm>
        </p:spPr>
        <p:txBody>
          <a:bodyPr>
            <a:normAutofit/>
          </a:bodyPr>
          <a:lstStyle>
            <a:lvl1pPr marL="0" indent="0" algn="l">
              <a:buNone/>
              <a:defRPr sz="2800">
                <a:solidFill>
                  <a:srgbClr val="262626"/>
                </a:solidFill>
                <a:latin typeface="+mj-lt"/>
              </a:defRPr>
            </a:lvl1pPr>
            <a:lvl2pPr marL="457200" indent="0" algn="ctr">
              <a:buNone/>
              <a:defRPr sz="2800"/>
            </a:lvl2pPr>
            <a:lvl3pPr marL="914400" indent="0" algn="ctr">
              <a:buNone/>
              <a:defRPr sz="2400"/>
            </a:lvl3pPr>
            <a:lvl4pPr marL="1371600" indent="0" algn="ctr">
              <a:buNone/>
              <a:defRPr sz="2000"/>
            </a:lvl4pPr>
            <a:lvl5pPr marL="1828800" indent="0" algn="ctr">
              <a:buNone/>
              <a:defRPr sz="2000"/>
            </a:lvl5pPr>
            <a:lvl6pPr marL="2286000" indent="0" algn="ctr">
              <a:buNone/>
              <a:defRPr sz="2000"/>
            </a:lvl6pPr>
            <a:lvl7pPr marL="2743200" indent="0" algn="ctr">
              <a:buNone/>
              <a:defRPr sz="2000"/>
            </a:lvl7pPr>
            <a:lvl8pPr marL="3200400" indent="0" algn="ctr">
              <a:buNone/>
              <a:defRPr sz="2000"/>
            </a:lvl8pPr>
            <a:lvl9pPr marL="3657600" indent="0" algn="ctr">
              <a:buNone/>
              <a:defRPr sz="2000"/>
            </a:lvl9pPr>
          </a:lstStyle>
          <a:p>
            <a:r>
              <a:rPr lang="en-US" smtClean="0"/>
              <a:t>Click to edit Master subtitle style</a:t>
            </a:r>
            <a:endParaRPr lang="en-US" dirty="0"/>
          </a:p>
        </p:txBody>
      </p:sp>
      <p:sp>
        <p:nvSpPr>
          <p:cNvPr id="7" name="Date Placeholder 6"/>
          <p:cNvSpPr>
            <a:spLocks noGrp="1"/>
          </p:cNvSpPr>
          <p:nvPr>
            <p:ph type="dt" sz="half" idx="10"/>
          </p:nvPr>
        </p:nvSpPr>
        <p:spPr/>
        <p:txBody>
          <a:bodyPr/>
          <a:lstStyle>
            <a:lvl1pPr>
              <a:defRPr>
                <a:solidFill>
                  <a:srgbClr val="FFFFFF">
                    <a:alpha val="75000"/>
                  </a:srgbClr>
                </a:solidFill>
              </a:defRPr>
            </a:lvl1pPr>
          </a:lstStyle>
          <a:p>
            <a:fld id="{F94B08CC-BFE4-4887-AD8A-EC58FDEAB330}" type="datetimeFigureOut">
              <a:rPr lang="en-GB" smtClean="0"/>
              <a:pPr/>
              <a:t>05/12/2021</a:t>
            </a:fld>
            <a:endParaRPr lang="en-GB"/>
          </a:p>
        </p:txBody>
      </p:sp>
      <p:sp>
        <p:nvSpPr>
          <p:cNvPr id="8" name="Footer Placeholder 7"/>
          <p:cNvSpPr>
            <a:spLocks noGrp="1"/>
          </p:cNvSpPr>
          <p:nvPr>
            <p:ph type="ftr" sz="quarter" idx="11"/>
          </p:nvPr>
        </p:nvSpPr>
        <p:spPr/>
        <p:txBody>
          <a:bodyPr/>
          <a:lstStyle>
            <a:lvl1pPr>
              <a:defRPr>
                <a:solidFill>
                  <a:srgbClr val="FFFFFF">
                    <a:alpha val="75000"/>
                  </a:srgbClr>
                </a:solidFill>
              </a:defRPr>
            </a:lvl1pPr>
          </a:lstStyle>
          <a:p>
            <a:endParaRPr lang="en-GB"/>
          </a:p>
        </p:txBody>
      </p:sp>
      <p:sp>
        <p:nvSpPr>
          <p:cNvPr id="9" name="Slide Number Placeholder 8"/>
          <p:cNvSpPr>
            <a:spLocks noGrp="1"/>
          </p:cNvSpPr>
          <p:nvPr>
            <p:ph type="sldNum" sz="quarter" idx="12"/>
          </p:nvPr>
        </p:nvSpPr>
        <p:spPr/>
        <p:txBody>
          <a:bodyPr/>
          <a:lstStyle>
            <a:lvl1pPr>
              <a:defRPr>
                <a:solidFill>
                  <a:srgbClr val="FFFFFF">
                    <a:alpha val="20000"/>
                  </a:srgbClr>
                </a:solidFill>
              </a:defRPr>
            </a:lvl1pPr>
          </a:lstStyle>
          <a:p>
            <a:fld id="{F3299AA1-5557-4538-AF8D-599008624328}" type="slidenum">
              <a:rPr lang="en-GB" smtClean="0"/>
              <a:pPr/>
              <a:t>‹#›</a:t>
            </a:fld>
            <a:endParaRPr lang="en-GB"/>
          </a:p>
        </p:txBody>
      </p:sp>
    </p:spTree>
    <p:extLst>
      <p:ext uri="{BB962C8B-B14F-4D97-AF65-F5344CB8AC3E}">
        <p14:creationId xmlns:p14="http://schemas.microsoft.com/office/powerpoint/2010/main" val="3754781799"/>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dirty="0"/>
          </a:p>
        </p:txBody>
      </p:sp>
      <p:sp>
        <p:nvSpPr>
          <p:cNvPr id="3" name="Content Placeholder 2"/>
          <p:cNvSpPr>
            <a:spLocks noGrp="1"/>
          </p:cNvSpPr>
          <p:nvPr>
            <p:ph idx="1"/>
          </p:nvPr>
        </p:nvSpPr>
        <p:spPr/>
        <p:txBody>
          <a:bodyPr/>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dirty="0"/>
          </a:p>
        </p:txBody>
      </p:sp>
      <p:sp>
        <p:nvSpPr>
          <p:cNvPr id="4" name="Date Placeholder 3"/>
          <p:cNvSpPr>
            <a:spLocks noGrp="1"/>
          </p:cNvSpPr>
          <p:nvPr>
            <p:ph type="dt" sz="half" idx="10"/>
          </p:nvPr>
        </p:nvSpPr>
        <p:spPr/>
        <p:txBody>
          <a:bodyPr/>
          <a:lstStyle/>
          <a:p>
            <a:fld id="{F94B08CC-BFE4-4887-AD8A-EC58FDEAB330}" type="datetimeFigureOut">
              <a:rPr lang="en-GB" smtClean="0"/>
              <a:pPr/>
              <a:t>05/12/2021</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F3299AA1-5557-4538-AF8D-599008624328}" type="slidenum">
              <a:rPr lang="en-GB" smtClean="0"/>
              <a:pPr/>
              <a:t>‹#›</a:t>
            </a:fld>
            <a:endParaRPr lang="en-GB"/>
          </a:p>
        </p:txBody>
      </p:sp>
    </p:spTree>
    <p:extLst>
      <p:ext uri="{BB962C8B-B14F-4D97-AF65-F5344CB8AC3E}">
        <p14:creationId xmlns:p14="http://schemas.microsoft.com/office/powerpoint/2010/main" val="1082078336"/>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452628" y="767419"/>
            <a:ext cx="8085582" cy="3355848"/>
          </a:xfrm>
        </p:spPr>
        <p:txBody>
          <a:bodyPr anchor="b">
            <a:normAutofit/>
          </a:bodyPr>
          <a:lstStyle>
            <a:lvl1pPr>
              <a:lnSpc>
                <a:spcPct val="80000"/>
              </a:lnSpc>
              <a:defRPr sz="8000" b="0" baseline="0">
                <a:solidFill>
                  <a:schemeClr val="accent1"/>
                </a:solidFill>
              </a:defRPr>
            </a:lvl1pPr>
          </a:lstStyle>
          <a:p>
            <a:r>
              <a:rPr lang="en-US" smtClean="0"/>
              <a:t>Click to edit Master title style</a:t>
            </a:r>
            <a:endParaRPr lang="en-US" dirty="0"/>
          </a:p>
        </p:txBody>
      </p:sp>
      <p:sp>
        <p:nvSpPr>
          <p:cNvPr id="3" name="Text Placeholder 2"/>
          <p:cNvSpPr>
            <a:spLocks noGrp="1"/>
          </p:cNvSpPr>
          <p:nvPr>
            <p:ph type="body" idx="1"/>
          </p:nvPr>
        </p:nvSpPr>
        <p:spPr>
          <a:xfrm>
            <a:off x="500634" y="4187275"/>
            <a:ext cx="6919722" cy="1645920"/>
          </a:xfrm>
        </p:spPr>
        <p:txBody>
          <a:bodyPr anchor="t">
            <a:normAutofit/>
          </a:bodyPr>
          <a:lstStyle>
            <a:lvl1pPr marL="0" indent="0">
              <a:buNone/>
              <a:defRPr sz="2800">
                <a:solidFill>
                  <a:schemeClr val="tx1"/>
                </a:solidFill>
                <a:latin typeface="+mj-lt"/>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smtClean="0"/>
              <a:t>Edit Master text styles</a:t>
            </a:r>
          </a:p>
        </p:txBody>
      </p:sp>
      <p:sp>
        <p:nvSpPr>
          <p:cNvPr id="4" name="Date Placeholder 3"/>
          <p:cNvSpPr>
            <a:spLocks noGrp="1"/>
          </p:cNvSpPr>
          <p:nvPr>
            <p:ph type="dt" sz="half" idx="10"/>
          </p:nvPr>
        </p:nvSpPr>
        <p:spPr/>
        <p:txBody>
          <a:bodyPr/>
          <a:lstStyle/>
          <a:p>
            <a:fld id="{F94B08CC-BFE4-4887-AD8A-EC58FDEAB330}" type="datetimeFigureOut">
              <a:rPr lang="en-GB" smtClean="0"/>
              <a:pPr/>
              <a:t>05/12/2021</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F3299AA1-5557-4538-AF8D-599008624328}" type="slidenum">
              <a:rPr lang="en-GB" smtClean="0"/>
              <a:pPr/>
              <a:t>‹#›</a:t>
            </a:fld>
            <a:endParaRPr lang="en-GB"/>
          </a:p>
        </p:txBody>
      </p:sp>
    </p:spTree>
    <p:extLst>
      <p:ext uri="{BB962C8B-B14F-4D97-AF65-F5344CB8AC3E}">
        <p14:creationId xmlns:p14="http://schemas.microsoft.com/office/powerpoint/2010/main" val="93131674"/>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dirty="0"/>
          </a:p>
        </p:txBody>
      </p:sp>
      <p:sp>
        <p:nvSpPr>
          <p:cNvPr id="3" name="Content Placeholder 2"/>
          <p:cNvSpPr>
            <a:spLocks noGrp="1"/>
          </p:cNvSpPr>
          <p:nvPr>
            <p:ph sz="half" idx="1"/>
          </p:nvPr>
        </p:nvSpPr>
        <p:spPr>
          <a:xfrm>
            <a:off x="507492" y="1993392"/>
            <a:ext cx="3806190" cy="3767328"/>
          </a:xfrm>
        </p:spPr>
        <p:txBody>
          <a:bodyPr/>
          <a:lstStyle>
            <a:lvl1pPr>
              <a:defRPr sz="2200"/>
            </a:lvl1pPr>
            <a:lvl2pPr>
              <a:defRPr sz="1900"/>
            </a:lvl2pPr>
            <a:lvl3pPr>
              <a:defRPr sz="1700"/>
            </a:lvl3pPr>
            <a:lvl4pPr>
              <a:defRPr sz="1500"/>
            </a:lvl4pPr>
            <a:lvl5pPr>
              <a:defRPr sz="1400"/>
            </a:lvl5pPr>
            <a:lvl6pPr>
              <a:defRPr sz="1400"/>
            </a:lvl6pPr>
            <a:lvl7pPr>
              <a:defRPr sz="1400"/>
            </a:lvl7pPr>
            <a:lvl8pPr>
              <a:defRPr sz="1400"/>
            </a:lvl8pPr>
            <a:lvl9pPr>
              <a:defRPr sz="1400"/>
            </a:lvl9pPr>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dirty="0"/>
          </a:p>
        </p:txBody>
      </p:sp>
      <p:sp>
        <p:nvSpPr>
          <p:cNvPr id="4" name="Content Placeholder 3"/>
          <p:cNvSpPr>
            <a:spLocks noGrp="1"/>
          </p:cNvSpPr>
          <p:nvPr>
            <p:ph sz="half" idx="2"/>
          </p:nvPr>
        </p:nvSpPr>
        <p:spPr>
          <a:xfrm>
            <a:off x="4757738" y="1993392"/>
            <a:ext cx="3806190" cy="3767328"/>
          </a:xfrm>
        </p:spPr>
        <p:txBody>
          <a:bodyPr/>
          <a:lstStyle>
            <a:lvl1pPr>
              <a:defRPr sz="2200"/>
            </a:lvl1pPr>
            <a:lvl2pPr>
              <a:defRPr sz="1900"/>
            </a:lvl2pPr>
            <a:lvl3pPr>
              <a:defRPr sz="1700"/>
            </a:lvl3pPr>
            <a:lvl4pPr>
              <a:defRPr sz="1500"/>
            </a:lvl4pPr>
            <a:lvl5pPr>
              <a:defRPr sz="1400"/>
            </a:lvl5pPr>
            <a:lvl6pPr>
              <a:defRPr sz="1400"/>
            </a:lvl6pPr>
            <a:lvl7pPr>
              <a:defRPr sz="1400"/>
            </a:lvl7pPr>
            <a:lvl8pPr>
              <a:defRPr sz="1400"/>
            </a:lvl8pPr>
            <a:lvl9pPr>
              <a:defRPr sz="1400"/>
            </a:lvl9pPr>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dirty="0"/>
          </a:p>
        </p:txBody>
      </p:sp>
      <p:sp>
        <p:nvSpPr>
          <p:cNvPr id="5" name="Date Placeholder 4"/>
          <p:cNvSpPr>
            <a:spLocks noGrp="1"/>
          </p:cNvSpPr>
          <p:nvPr>
            <p:ph type="dt" sz="half" idx="10"/>
          </p:nvPr>
        </p:nvSpPr>
        <p:spPr/>
        <p:txBody>
          <a:bodyPr/>
          <a:lstStyle/>
          <a:p>
            <a:fld id="{F94B08CC-BFE4-4887-AD8A-EC58FDEAB330}" type="datetimeFigureOut">
              <a:rPr lang="en-GB" smtClean="0"/>
              <a:pPr/>
              <a:t>05/12/2021</a:t>
            </a:fld>
            <a:endParaRPr lang="en-GB"/>
          </a:p>
        </p:txBody>
      </p:sp>
      <p:sp>
        <p:nvSpPr>
          <p:cNvPr id="6" name="Footer Placeholder 5"/>
          <p:cNvSpPr>
            <a:spLocks noGrp="1"/>
          </p:cNvSpPr>
          <p:nvPr>
            <p:ph type="ftr" sz="quarter" idx="11"/>
          </p:nvPr>
        </p:nvSpPr>
        <p:spPr/>
        <p:txBody>
          <a:bodyPr/>
          <a:lstStyle/>
          <a:p>
            <a:endParaRPr lang="en-GB"/>
          </a:p>
        </p:txBody>
      </p:sp>
      <p:sp>
        <p:nvSpPr>
          <p:cNvPr id="7" name="Slide Number Placeholder 6"/>
          <p:cNvSpPr>
            <a:spLocks noGrp="1"/>
          </p:cNvSpPr>
          <p:nvPr>
            <p:ph type="sldNum" sz="quarter" idx="12"/>
          </p:nvPr>
        </p:nvSpPr>
        <p:spPr/>
        <p:txBody>
          <a:bodyPr/>
          <a:lstStyle/>
          <a:p>
            <a:fld id="{F3299AA1-5557-4538-AF8D-599008624328}" type="slidenum">
              <a:rPr lang="en-GB" smtClean="0"/>
              <a:pPr/>
              <a:t>‹#›</a:t>
            </a:fld>
            <a:endParaRPr lang="en-GB"/>
          </a:p>
        </p:txBody>
      </p:sp>
    </p:spTree>
    <p:extLst>
      <p:ext uri="{BB962C8B-B14F-4D97-AF65-F5344CB8AC3E}">
        <p14:creationId xmlns:p14="http://schemas.microsoft.com/office/powerpoint/2010/main" val="2362584027"/>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10" name="Title 9"/>
          <p:cNvSpPr>
            <a:spLocks noGrp="1"/>
          </p:cNvSpPr>
          <p:nvPr>
            <p:ph type="title"/>
          </p:nvPr>
        </p:nvSpPr>
        <p:spPr/>
        <p:txBody>
          <a:bodyPr/>
          <a:lstStyle/>
          <a:p>
            <a:r>
              <a:rPr lang="en-US" smtClean="0"/>
              <a:t>Click to edit Master title style</a:t>
            </a:r>
            <a:endParaRPr lang="en-US" dirty="0"/>
          </a:p>
        </p:txBody>
      </p:sp>
      <p:sp>
        <p:nvSpPr>
          <p:cNvPr id="3" name="Text Placeholder 2"/>
          <p:cNvSpPr>
            <a:spLocks noGrp="1"/>
          </p:cNvSpPr>
          <p:nvPr>
            <p:ph type="body" idx="1"/>
          </p:nvPr>
        </p:nvSpPr>
        <p:spPr>
          <a:xfrm>
            <a:off x="507492" y="2032000"/>
            <a:ext cx="3806190" cy="723400"/>
          </a:xfrm>
        </p:spPr>
        <p:txBody>
          <a:bodyPr anchor="ctr">
            <a:normAutofit/>
          </a:bodyPr>
          <a:lstStyle>
            <a:lvl1pPr marL="0" indent="0">
              <a:spcBef>
                <a:spcPts val="0"/>
              </a:spcBef>
              <a:buNone/>
              <a:defRPr sz="2000" b="0" cap="all" baseline="0">
                <a:solidFill>
                  <a:schemeClr val="tx1">
                    <a:lumMod val="85000"/>
                    <a:lumOff val="15000"/>
                  </a:schemeClr>
                </a:solidFill>
                <a:latin typeface="+mj-lt"/>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Edit Master text styles</a:t>
            </a:r>
          </a:p>
        </p:txBody>
      </p:sp>
      <p:sp>
        <p:nvSpPr>
          <p:cNvPr id="4" name="Content Placeholder 3"/>
          <p:cNvSpPr>
            <a:spLocks noGrp="1"/>
          </p:cNvSpPr>
          <p:nvPr>
            <p:ph sz="half" idx="2"/>
          </p:nvPr>
        </p:nvSpPr>
        <p:spPr>
          <a:xfrm>
            <a:off x="507492" y="2736150"/>
            <a:ext cx="3806190" cy="3200400"/>
          </a:xfrm>
        </p:spPr>
        <p:txBody>
          <a:bodyPr/>
          <a:lstStyle>
            <a:lvl1pPr>
              <a:defRPr sz="2100"/>
            </a:lvl1pPr>
            <a:lvl2pPr>
              <a:defRPr sz="1800"/>
            </a:lvl2pPr>
            <a:lvl3pPr>
              <a:defRPr sz="1600"/>
            </a:lvl3pPr>
            <a:lvl4pPr>
              <a:defRPr sz="1400"/>
            </a:lvl4pPr>
            <a:lvl5pPr>
              <a:defRPr sz="1400"/>
            </a:lvl5pPr>
            <a:lvl6pPr>
              <a:defRPr sz="1400"/>
            </a:lvl6pPr>
            <a:lvl7pPr>
              <a:defRPr sz="1400"/>
            </a:lvl7pPr>
            <a:lvl8pPr>
              <a:defRPr sz="1400"/>
            </a:lvl8pPr>
            <a:lvl9pPr>
              <a:defRPr sz="1400"/>
            </a:lvl9pPr>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dirty="0"/>
          </a:p>
        </p:txBody>
      </p:sp>
      <p:sp>
        <p:nvSpPr>
          <p:cNvPr id="5" name="Text Placeholder 4"/>
          <p:cNvSpPr>
            <a:spLocks noGrp="1"/>
          </p:cNvSpPr>
          <p:nvPr>
            <p:ph type="body" sz="quarter" idx="3"/>
          </p:nvPr>
        </p:nvSpPr>
        <p:spPr>
          <a:xfrm>
            <a:off x="4766310" y="2029968"/>
            <a:ext cx="3806190" cy="722376"/>
          </a:xfrm>
        </p:spPr>
        <p:txBody>
          <a:bodyPr anchor="ctr">
            <a:normAutofit/>
          </a:bodyPr>
          <a:lstStyle>
            <a:lvl1pPr marL="0" indent="0">
              <a:spcBef>
                <a:spcPts val="0"/>
              </a:spcBef>
              <a:buNone/>
              <a:defRPr sz="2000" b="0" cap="all" baseline="0">
                <a:latin typeface="+mj-lt"/>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Edit Master text styles</a:t>
            </a:r>
          </a:p>
        </p:txBody>
      </p:sp>
      <p:sp>
        <p:nvSpPr>
          <p:cNvPr id="6" name="Content Placeholder 5"/>
          <p:cNvSpPr>
            <a:spLocks noGrp="1"/>
          </p:cNvSpPr>
          <p:nvPr>
            <p:ph sz="quarter" idx="4"/>
          </p:nvPr>
        </p:nvSpPr>
        <p:spPr>
          <a:xfrm>
            <a:off x="4766310" y="2734056"/>
            <a:ext cx="3806190" cy="3200400"/>
          </a:xfrm>
        </p:spPr>
        <p:txBody>
          <a:bodyPr/>
          <a:lstStyle>
            <a:lvl1pPr>
              <a:defRPr sz="2100"/>
            </a:lvl1pPr>
            <a:lvl2pPr>
              <a:defRPr sz="1800"/>
            </a:lvl2pPr>
            <a:lvl3pPr>
              <a:defRPr sz="1600"/>
            </a:lvl3pPr>
            <a:lvl4pPr>
              <a:defRPr sz="1400"/>
            </a:lvl4pPr>
            <a:lvl5pPr>
              <a:defRPr sz="1400"/>
            </a:lvl5pPr>
            <a:lvl6pPr>
              <a:defRPr sz="1400"/>
            </a:lvl6pPr>
            <a:lvl7pPr>
              <a:defRPr sz="1400"/>
            </a:lvl7pPr>
            <a:lvl8pPr>
              <a:defRPr sz="1400"/>
            </a:lvl8pPr>
            <a:lvl9pPr>
              <a:defRPr sz="1400"/>
            </a:lvl9pPr>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dirty="0"/>
          </a:p>
        </p:txBody>
      </p:sp>
      <p:sp>
        <p:nvSpPr>
          <p:cNvPr id="7" name="Date Placeholder 6"/>
          <p:cNvSpPr>
            <a:spLocks noGrp="1"/>
          </p:cNvSpPr>
          <p:nvPr>
            <p:ph type="dt" sz="half" idx="10"/>
          </p:nvPr>
        </p:nvSpPr>
        <p:spPr/>
        <p:txBody>
          <a:bodyPr/>
          <a:lstStyle/>
          <a:p>
            <a:fld id="{F94B08CC-BFE4-4887-AD8A-EC58FDEAB330}" type="datetimeFigureOut">
              <a:rPr lang="en-GB" smtClean="0"/>
              <a:pPr/>
              <a:t>05/12/2021</a:t>
            </a:fld>
            <a:endParaRPr lang="en-GB"/>
          </a:p>
        </p:txBody>
      </p:sp>
      <p:sp>
        <p:nvSpPr>
          <p:cNvPr id="8" name="Footer Placeholder 7"/>
          <p:cNvSpPr>
            <a:spLocks noGrp="1"/>
          </p:cNvSpPr>
          <p:nvPr>
            <p:ph type="ftr" sz="quarter" idx="11"/>
          </p:nvPr>
        </p:nvSpPr>
        <p:spPr/>
        <p:txBody>
          <a:bodyPr/>
          <a:lstStyle/>
          <a:p>
            <a:endParaRPr lang="en-GB"/>
          </a:p>
        </p:txBody>
      </p:sp>
      <p:sp>
        <p:nvSpPr>
          <p:cNvPr id="9" name="Slide Number Placeholder 8"/>
          <p:cNvSpPr>
            <a:spLocks noGrp="1"/>
          </p:cNvSpPr>
          <p:nvPr>
            <p:ph type="sldNum" sz="quarter" idx="12"/>
          </p:nvPr>
        </p:nvSpPr>
        <p:spPr/>
        <p:txBody>
          <a:bodyPr/>
          <a:lstStyle/>
          <a:p>
            <a:fld id="{F3299AA1-5557-4538-AF8D-599008624328}" type="slidenum">
              <a:rPr lang="en-GB" smtClean="0"/>
              <a:pPr/>
              <a:t>‹#›</a:t>
            </a:fld>
            <a:endParaRPr lang="en-GB"/>
          </a:p>
        </p:txBody>
      </p:sp>
    </p:spTree>
    <p:extLst>
      <p:ext uri="{BB962C8B-B14F-4D97-AF65-F5344CB8AC3E}">
        <p14:creationId xmlns:p14="http://schemas.microsoft.com/office/powerpoint/2010/main" val="3955495636"/>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6" name="Title 5"/>
          <p:cNvSpPr>
            <a:spLocks noGrp="1"/>
          </p:cNvSpPr>
          <p:nvPr>
            <p:ph type="title"/>
          </p:nvPr>
        </p:nvSpPr>
        <p:spPr/>
        <p:txBody>
          <a:bodyPr/>
          <a:lstStyle/>
          <a:p>
            <a:r>
              <a:rPr lang="en-US" smtClean="0"/>
              <a:t>Click to edit Master title style</a:t>
            </a:r>
            <a:endParaRPr lang="en-US" dirty="0"/>
          </a:p>
        </p:txBody>
      </p:sp>
      <p:sp>
        <p:nvSpPr>
          <p:cNvPr id="3" name="Date Placeholder 2"/>
          <p:cNvSpPr>
            <a:spLocks noGrp="1"/>
          </p:cNvSpPr>
          <p:nvPr>
            <p:ph type="dt" sz="half" idx="10"/>
          </p:nvPr>
        </p:nvSpPr>
        <p:spPr/>
        <p:txBody>
          <a:bodyPr/>
          <a:lstStyle/>
          <a:p>
            <a:fld id="{F94B08CC-BFE4-4887-AD8A-EC58FDEAB330}" type="datetimeFigureOut">
              <a:rPr lang="en-GB" smtClean="0"/>
              <a:pPr/>
              <a:t>05/12/2021</a:t>
            </a:fld>
            <a:endParaRPr lang="en-GB"/>
          </a:p>
        </p:txBody>
      </p:sp>
      <p:sp>
        <p:nvSpPr>
          <p:cNvPr id="4" name="Footer Placeholder 3"/>
          <p:cNvSpPr>
            <a:spLocks noGrp="1"/>
          </p:cNvSpPr>
          <p:nvPr>
            <p:ph type="ftr" sz="quarter" idx="11"/>
          </p:nvPr>
        </p:nvSpPr>
        <p:spPr/>
        <p:txBody>
          <a:bodyPr/>
          <a:lstStyle/>
          <a:p>
            <a:endParaRPr lang="en-GB"/>
          </a:p>
        </p:txBody>
      </p:sp>
      <p:sp>
        <p:nvSpPr>
          <p:cNvPr id="5" name="Slide Number Placeholder 4"/>
          <p:cNvSpPr>
            <a:spLocks noGrp="1"/>
          </p:cNvSpPr>
          <p:nvPr>
            <p:ph type="sldNum" sz="quarter" idx="12"/>
          </p:nvPr>
        </p:nvSpPr>
        <p:spPr/>
        <p:txBody>
          <a:bodyPr/>
          <a:lstStyle/>
          <a:p>
            <a:fld id="{F3299AA1-5557-4538-AF8D-599008624328}" type="slidenum">
              <a:rPr lang="en-GB" smtClean="0"/>
              <a:pPr/>
              <a:t>‹#›</a:t>
            </a:fld>
            <a:endParaRPr lang="en-GB"/>
          </a:p>
        </p:txBody>
      </p:sp>
    </p:spTree>
    <p:extLst>
      <p:ext uri="{BB962C8B-B14F-4D97-AF65-F5344CB8AC3E}">
        <p14:creationId xmlns:p14="http://schemas.microsoft.com/office/powerpoint/2010/main" val="1538461786"/>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F94B08CC-BFE4-4887-AD8A-EC58FDEAB330}" type="datetimeFigureOut">
              <a:rPr lang="en-GB" smtClean="0"/>
              <a:pPr/>
              <a:t>05/12/2021</a:t>
            </a:fld>
            <a:endParaRPr lang="en-GB"/>
          </a:p>
        </p:txBody>
      </p:sp>
      <p:sp>
        <p:nvSpPr>
          <p:cNvPr id="3" name="Footer Placeholder 2"/>
          <p:cNvSpPr>
            <a:spLocks noGrp="1"/>
          </p:cNvSpPr>
          <p:nvPr>
            <p:ph type="ftr" sz="quarter" idx="11"/>
          </p:nvPr>
        </p:nvSpPr>
        <p:spPr/>
        <p:txBody>
          <a:bodyPr/>
          <a:lstStyle/>
          <a:p>
            <a:endParaRPr lang="en-GB"/>
          </a:p>
        </p:txBody>
      </p:sp>
      <p:sp>
        <p:nvSpPr>
          <p:cNvPr id="4" name="Slide Number Placeholder 3"/>
          <p:cNvSpPr>
            <a:spLocks noGrp="1"/>
          </p:cNvSpPr>
          <p:nvPr>
            <p:ph type="sldNum" sz="quarter" idx="12"/>
          </p:nvPr>
        </p:nvSpPr>
        <p:spPr/>
        <p:txBody>
          <a:bodyPr/>
          <a:lstStyle/>
          <a:p>
            <a:fld id="{F3299AA1-5557-4538-AF8D-599008624328}" type="slidenum">
              <a:rPr lang="en-GB" smtClean="0"/>
              <a:pPr/>
              <a:t>‹#›</a:t>
            </a:fld>
            <a:endParaRPr lang="en-GB"/>
          </a:p>
        </p:txBody>
      </p:sp>
    </p:spTree>
    <p:extLst>
      <p:ext uri="{BB962C8B-B14F-4D97-AF65-F5344CB8AC3E}">
        <p14:creationId xmlns:p14="http://schemas.microsoft.com/office/powerpoint/2010/main" val="3610216660"/>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Rectangle 1"/>
          <p:cNvSpPr/>
          <p:nvPr/>
        </p:nvSpPr>
        <p:spPr>
          <a:xfrm>
            <a:off x="5715000" y="0"/>
            <a:ext cx="3429000" cy="6858000"/>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sp>
      <p:sp>
        <p:nvSpPr>
          <p:cNvPr id="9" name="Title 8"/>
          <p:cNvSpPr>
            <a:spLocks noGrp="1"/>
          </p:cNvSpPr>
          <p:nvPr>
            <p:ph type="title"/>
          </p:nvPr>
        </p:nvSpPr>
        <p:spPr>
          <a:xfrm>
            <a:off x="6196053" y="542282"/>
            <a:ext cx="2537460" cy="1920240"/>
          </a:xfrm>
        </p:spPr>
        <p:txBody>
          <a:bodyPr anchor="b">
            <a:noAutofit/>
          </a:bodyPr>
          <a:lstStyle>
            <a:lvl1pPr>
              <a:lnSpc>
                <a:spcPct val="85000"/>
              </a:lnSpc>
              <a:defRPr sz="3600">
                <a:solidFill>
                  <a:srgbClr val="FFFFFF"/>
                </a:solidFill>
              </a:defRPr>
            </a:lvl1pPr>
          </a:lstStyle>
          <a:p>
            <a:r>
              <a:rPr lang="en-US" smtClean="0"/>
              <a:t>Click to edit Master title style</a:t>
            </a:r>
            <a:endParaRPr lang="en-US" dirty="0"/>
          </a:p>
        </p:txBody>
      </p:sp>
      <p:sp>
        <p:nvSpPr>
          <p:cNvPr id="3" name="Content Placeholder 2"/>
          <p:cNvSpPr>
            <a:spLocks noGrp="1"/>
          </p:cNvSpPr>
          <p:nvPr>
            <p:ph idx="1"/>
          </p:nvPr>
        </p:nvSpPr>
        <p:spPr>
          <a:xfrm>
            <a:off x="571500" y="762000"/>
            <a:ext cx="4572000" cy="4572000"/>
          </a:xfrm>
        </p:spPr>
        <p:txBody>
          <a:bodyPr/>
          <a:lstStyle>
            <a:lvl1pPr>
              <a:defRPr sz="2200"/>
            </a:lvl1pPr>
            <a:lvl2pPr>
              <a:defRPr sz="1900"/>
            </a:lvl2pPr>
            <a:lvl3pPr>
              <a:defRPr sz="1700"/>
            </a:lvl3pPr>
            <a:lvl4pPr>
              <a:defRPr sz="1500"/>
            </a:lvl4pPr>
            <a:lvl5pPr>
              <a:defRPr sz="1400"/>
            </a:lvl5pPr>
            <a:lvl6pPr>
              <a:defRPr sz="1400"/>
            </a:lvl6pPr>
            <a:lvl7pPr>
              <a:defRPr sz="1400"/>
            </a:lvl7pPr>
            <a:lvl8pPr>
              <a:defRPr sz="1400"/>
            </a:lvl8pPr>
            <a:lvl9pPr>
              <a:defRPr sz="1400"/>
            </a:lvl9pPr>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dirty="0"/>
          </a:p>
        </p:txBody>
      </p:sp>
      <p:sp>
        <p:nvSpPr>
          <p:cNvPr id="4" name="Text Placeholder 3"/>
          <p:cNvSpPr>
            <a:spLocks noGrp="1"/>
          </p:cNvSpPr>
          <p:nvPr>
            <p:ph type="body" sz="half" idx="2"/>
          </p:nvPr>
        </p:nvSpPr>
        <p:spPr>
          <a:xfrm>
            <a:off x="6206987" y="2511813"/>
            <a:ext cx="2548890" cy="3126987"/>
          </a:xfrm>
        </p:spPr>
        <p:txBody>
          <a:bodyPr>
            <a:normAutofit/>
          </a:bodyPr>
          <a:lstStyle>
            <a:lvl1pPr marL="0" marR="0" indent="0" algn="l" defTabSz="914400" rtl="0" eaLnBrk="1" fontAlgn="auto" latinLnBrk="0" hangingPunct="1">
              <a:lnSpc>
                <a:spcPct val="100000"/>
              </a:lnSpc>
              <a:spcBef>
                <a:spcPts val="1200"/>
              </a:spcBef>
              <a:spcAft>
                <a:spcPts val="0"/>
              </a:spcAft>
              <a:buClrTx/>
              <a:buSzTx/>
              <a:buFontTx/>
              <a:buNone/>
              <a:tabLst/>
              <a:defRPr sz="1500">
                <a:solidFill>
                  <a:srgbClr val="404040"/>
                </a:solidFill>
              </a:defRPr>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marL="0" marR="0" lvl="0" indent="0" algn="l" defTabSz="914400" rtl="0" eaLnBrk="1" fontAlgn="auto" latinLnBrk="0" hangingPunct="1">
              <a:lnSpc>
                <a:spcPct val="100000"/>
              </a:lnSpc>
              <a:spcBef>
                <a:spcPts val="1400"/>
              </a:spcBef>
              <a:spcAft>
                <a:spcPts val="0"/>
              </a:spcAft>
              <a:buClrTx/>
              <a:buSzTx/>
              <a:buFontTx/>
              <a:buNone/>
              <a:tabLst/>
              <a:defRPr/>
            </a:pPr>
            <a:r>
              <a:rPr lang="en-US" smtClean="0"/>
              <a:t>Edit Master text styles</a:t>
            </a:r>
          </a:p>
        </p:txBody>
      </p:sp>
      <p:sp>
        <p:nvSpPr>
          <p:cNvPr id="5" name="Date Placeholder 4"/>
          <p:cNvSpPr>
            <a:spLocks noGrp="1"/>
          </p:cNvSpPr>
          <p:nvPr>
            <p:ph type="dt" sz="half" idx="10"/>
          </p:nvPr>
        </p:nvSpPr>
        <p:spPr/>
        <p:txBody>
          <a:bodyPr/>
          <a:lstStyle/>
          <a:p>
            <a:fld id="{F94B08CC-BFE4-4887-AD8A-EC58FDEAB330}" type="datetimeFigureOut">
              <a:rPr lang="en-GB" smtClean="0"/>
              <a:pPr/>
              <a:t>05/12/2021</a:t>
            </a:fld>
            <a:endParaRPr lang="en-GB"/>
          </a:p>
        </p:txBody>
      </p:sp>
      <p:sp>
        <p:nvSpPr>
          <p:cNvPr id="6" name="Footer Placeholder 5"/>
          <p:cNvSpPr>
            <a:spLocks noGrp="1"/>
          </p:cNvSpPr>
          <p:nvPr>
            <p:ph type="ftr" sz="quarter" idx="11"/>
          </p:nvPr>
        </p:nvSpPr>
        <p:spPr/>
        <p:txBody>
          <a:bodyPr/>
          <a:lstStyle/>
          <a:p>
            <a:endParaRPr lang="en-GB"/>
          </a:p>
        </p:txBody>
      </p:sp>
      <p:sp>
        <p:nvSpPr>
          <p:cNvPr id="7" name="Slide Number Placeholder 6"/>
          <p:cNvSpPr>
            <a:spLocks noGrp="1"/>
          </p:cNvSpPr>
          <p:nvPr>
            <p:ph type="sldNum" sz="quarter" idx="12"/>
          </p:nvPr>
        </p:nvSpPr>
        <p:spPr/>
        <p:txBody>
          <a:bodyPr/>
          <a:lstStyle>
            <a:lvl1pPr>
              <a:defRPr>
                <a:solidFill>
                  <a:srgbClr val="FFFFFF">
                    <a:alpha val="20000"/>
                  </a:srgbClr>
                </a:solidFill>
              </a:defRPr>
            </a:lvl1pPr>
          </a:lstStyle>
          <a:p>
            <a:fld id="{F3299AA1-5557-4538-AF8D-599008624328}" type="slidenum">
              <a:rPr lang="en-GB" smtClean="0"/>
              <a:pPr/>
              <a:t>‹#›</a:t>
            </a:fld>
            <a:endParaRPr lang="en-GB"/>
          </a:p>
        </p:txBody>
      </p:sp>
    </p:spTree>
    <p:extLst>
      <p:ext uri="{BB962C8B-B14F-4D97-AF65-F5344CB8AC3E}">
        <p14:creationId xmlns:p14="http://schemas.microsoft.com/office/powerpoint/2010/main" val="1258060412"/>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486918" y="5418668"/>
            <a:ext cx="8085582" cy="613283"/>
          </a:xfrm>
        </p:spPr>
        <p:txBody>
          <a:bodyPr anchor="b">
            <a:normAutofit/>
          </a:bodyPr>
          <a:lstStyle>
            <a:lvl1pPr>
              <a:lnSpc>
                <a:spcPct val="85000"/>
              </a:lnSpc>
              <a:defRPr sz="2800" b="0">
                <a:solidFill>
                  <a:srgbClr val="FFFFFF"/>
                </a:solidFill>
              </a:defRPr>
            </a:lvl1pPr>
          </a:lstStyle>
          <a:p>
            <a:r>
              <a:rPr lang="en-US" smtClean="0"/>
              <a:t>Click to edit Master title style</a:t>
            </a:r>
            <a:endParaRPr lang="en-US" dirty="0"/>
          </a:p>
        </p:txBody>
      </p:sp>
      <p:sp>
        <p:nvSpPr>
          <p:cNvPr id="3" name="Picture Placeholder 2"/>
          <p:cNvSpPr>
            <a:spLocks noGrp="1" noChangeAspect="1"/>
          </p:cNvSpPr>
          <p:nvPr>
            <p:ph type="pic" idx="1"/>
          </p:nvPr>
        </p:nvSpPr>
        <p:spPr>
          <a:xfrm>
            <a:off x="0" y="0"/>
            <a:ext cx="9144000" cy="5330952"/>
          </a:xfrm>
          <a:solidFill>
            <a:schemeClr val="accent1">
              <a:lumMod val="20000"/>
              <a:lumOff val="80000"/>
            </a:schemeClr>
          </a:solidFill>
        </p:spPr>
        <p:txBody>
          <a:bodyPr anchor="t"/>
          <a:lstStyle>
            <a:lvl1pPr marL="0" indent="0" algn="ctr">
              <a:spcBef>
                <a:spcPts val="800"/>
              </a:spcBef>
              <a:buNone/>
              <a:defRPr sz="3200">
                <a:solidFill>
                  <a:srgbClr val="4D4D4D"/>
                </a:solidFill>
              </a:defRPr>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r>
              <a:rPr lang="en-US" smtClean="0"/>
              <a:t>Click icon to add picture</a:t>
            </a:r>
            <a:endParaRPr lang="en-US" dirty="0"/>
          </a:p>
        </p:txBody>
      </p:sp>
      <p:sp>
        <p:nvSpPr>
          <p:cNvPr id="4" name="Text Placeholder 3"/>
          <p:cNvSpPr>
            <a:spLocks noGrp="1"/>
          </p:cNvSpPr>
          <p:nvPr>
            <p:ph type="body" sz="half" idx="2"/>
          </p:nvPr>
        </p:nvSpPr>
        <p:spPr>
          <a:xfrm>
            <a:off x="507492" y="5909735"/>
            <a:ext cx="6922008" cy="533400"/>
          </a:xfrm>
        </p:spPr>
        <p:txBody>
          <a:bodyPr>
            <a:normAutofit/>
          </a:bodyPr>
          <a:lstStyle>
            <a:lvl1pPr marL="0" indent="0">
              <a:lnSpc>
                <a:spcPct val="90000"/>
              </a:lnSpc>
              <a:spcBef>
                <a:spcPts val="1200"/>
              </a:spcBef>
              <a:buNone/>
              <a:defRPr sz="1400">
                <a:solidFill>
                  <a:srgbClr val="262626"/>
                </a:solidFill>
              </a:defRPr>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smtClean="0"/>
              <a:t>Edit Master text styles</a:t>
            </a:r>
          </a:p>
        </p:txBody>
      </p:sp>
      <p:sp>
        <p:nvSpPr>
          <p:cNvPr id="5" name="Date Placeholder 4"/>
          <p:cNvSpPr>
            <a:spLocks noGrp="1"/>
          </p:cNvSpPr>
          <p:nvPr>
            <p:ph type="dt" sz="half" idx="10"/>
          </p:nvPr>
        </p:nvSpPr>
        <p:spPr/>
        <p:txBody>
          <a:bodyPr/>
          <a:lstStyle>
            <a:lvl1pPr>
              <a:defRPr>
                <a:solidFill>
                  <a:srgbClr val="FFFFFF">
                    <a:alpha val="75000"/>
                  </a:srgbClr>
                </a:solidFill>
              </a:defRPr>
            </a:lvl1pPr>
          </a:lstStyle>
          <a:p>
            <a:fld id="{F94B08CC-BFE4-4887-AD8A-EC58FDEAB330}" type="datetimeFigureOut">
              <a:rPr lang="en-GB" smtClean="0"/>
              <a:pPr/>
              <a:t>05/12/2021</a:t>
            </a:fld>
            <a:endParaRPr lang="en-GB"/>
          </a:p>
        </p:txBody>
      </p:sp>
      <p:sp>
        <p:nvSpPr>
          <p:cNvPr id="6" name="Footer Placeholder 5"/>
          <p:cNvSpPr>
            <a:spLocks noGrp="1"/>
          </p:cNvSpPr>
          <p:nvPr>
            <p:ph type="ftr" sz="quarter" idx="11"/>
          </p:nvPr>
        </p:nvSpPr>
        <p:spPr/>
        <p:txBody>
          <a:bodyPr/>
          <a:lstStyle>
            <a:lvl1pPr>
              <a:defRPr>
                <a:solidFill>
                  <a:srgbClr val="FFFFFF">
                    <a:alpha val="75000"/>
                  </a:srgbClr>
                </a:solidFill>
              </a:defRPr>
            </a:lvl1pPr>
          </a:lstStyle>
          <a:p>
            <a:endParaRPr lang="en-GB"/>
          </a:p>
        </p:txBody>
      </p:sp>
      <p:sp>
        <p:nvSpPr>
          <p:cNvPr id="7" name="Slide Number Placeholder 6"/>
          <p:cNvSpPr>
            <a:spLocks noGrp="1"/>
          </p:cNvSpPr>
          <p:nvPr>
            <p:ph type="sldNum" sz="quarter" idx="12"/>
          </p:nvPr>
        </p:nvSpPr>
        <p:spPr/>
        <p:txBody>
          <a:bodyPr/>
          <a:lstStyle>
            <a:lvl1pPr>
              <a:defRPr>
                <a:solidFill>
                  <a:srgbClr val="FFFFFF">
                    <a:alpha val="20000"/>
                  </a:srgbClr>
                </a:solidFill>
              </a:defRPr>
            </a:lvl1pPr>
          </a:lstStyle>
          <a:p>
            <a:fld id="{F3299AA1-5557-4538-AF8D-599008624328}" type="slidenum">
              <a:rPr lang="en-GB" smtClean="0"/>
              <a:pPr/>
              <a:t>‹#›</a:t>
            </a:fld>
            <a:endParaRPr lang="en-GB"/>
          </a:p>
        </p:txBody>
      </p:sp>
    </p:spTree>
    <p:extLst>
      <p:ext uri="{BB962C8B-B14F-4D97-AF65-F5344CB8AC3E}">
        <p14:creationId xmlns:p14="http://schemas.microsoft.com/office/powerpoint/2010/main" val="1578680076"/>
      </p:ext>
    </p:extLst>
  </p:cSld>
  <p:clrMapOvr>
    <a:overrideClrMapping bg1="dk1" tx1="lt1" bg2="dk2" tx2="lt2" accent1="accent1" accent2="accent2" accent3="accent3" accent4="accent4" accent5="accent5" accent6="accent6" hlink="hlink" folHlink="folHlink"/>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dirty="0"/>
          </a:p>
        </p:txBody>
      </p:sp>
      <p:sp>
        <p:nvSpPr>
          <p:cNvPr id="3" name="Vertical Text Placeholder 2"/>
          <p:cNvSpPr>
            <a:spLocks noGrp="1"/>
          </p:cNvSpPr>
          <p:nvPr>
            <p:ph type="body" orient="vert" idx="1"/>
          </p:nvPr>
        </p:nvSpPr>
        <p:spPr/>
        <p:txBody>
          <a:bodyPr vert="eaVert"/>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dirty="0"/>
          </a:p>
        </p:txBody>
      </p:sp>
      <p:sp>
        <p:nvSpPr>
          <p:cNvPr id="4" name="Date Placeholder 3"/>
          <p:cNvSpPr>
            <a:spLocks noGrp="1"/>
          </p:cNvSpPr>
          <p:nvPr>
            <p:ph type="dt" sz="half" idx="10"/>
          </p:nvPr>
        </p:nvSpPr>
        <p:spPr/>
        <p:txBody>
          <a:bodyPr/>
          <a:lstStyle/>
          <a:p>
            <a:fld id="{F94B08CC-BFE4-4887-AD8A-EC58FDEAB330}" type="datetimeFigureOut">
              <a:rPr lang="en-GB" smtClean="0"/>
              <a:pPr/>
              <a:t>05/12/2021</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F3299AA1-5557-4538-AF8D-599008624328}" type="slidenum">
              <a:rPr lang="en-GB" smtClean="0"/>
              <a:pPr/>
              <a:t>‹#›</a:t>
            </a:fld>
            <a:endParaRPr lang="en-GB"/>
          </a:p>
        </p:txBody>
      </p:sp>
    </p:spTree>
    <p:extLst>
      <p:ext uri="{BB962C8B-B14F-4D97-AF65-F5344CB8AC3E}">
        <p14:creationId xmlns:p14="http://schemas.microsoft.com/office/powerpoint/2010/main" val="3113183482"/>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6557963" y="695325"/>
            <a:ext cx="1971675" cy="4800600"/>
          </a:xfrm>
        </p:spPr>
        <p:txBody>
          <a:bodyPr vert="eaVert"/>
          <a:lstStyle/>
          <a:p>
            <a:r>
              <a:rPr lang="en-US" smtClean="0"/>
              <a:t>Click to edit Master title style</a:t>
            </a:r>
            <a:endParaRPr lang="en-US" dirty="0"/>
          </a:p>
        </p:txBody>
      </p:sp>
      <p:sp>
        <p:nvSpPr>
          <p:cNvPr id="3" name="Vertical Text Placeholder 2"/>
          <p:cNvSpPr>
            <a:spLocks noGrp="1"/>
          </p:cNvSpPr>
          <p:nvPr>
            <p:ph type="body" orient="vert" idx="1"/>
          </p:nvPr>
        </p:nvSpPr>
        <p:spPr>
          <a:xfrm>
            <a:off x="578644" y="714376"/>
            <a:ext cx="5800725" cy="5400675"/>
          </a:xfrm>
        </p:spPr>
        <p:txBody>
          <a:bodyPr vert="eaVert"/>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dirty="0"/>
          </a:p>
        </p:txBody>
      </p:sp>
      <p:sp>
        <p:nvSpPr>
          <p:cNvPr id="4" name="Date Placeholder 3"/>
          <p:cNvSpPr>
            <a:spLocks noGrp="1"/>
          </p:cNvSpPr>
          <p:nvPr>
            <p:ph type="dt" sz="half" idx="10"/>
          </p:nvPr>
        </p:nvSpPr>
        <p:spPr/>
        <p:txBody>
          <a:bodyPr/>
          <a:lstStyle/>
          <a:p>
            <a:fld id="{F94B08CC-BFE4-4887-AD8A-EC58FDEAB330}" type="datetimeFigureOut">
              <a:rPr lang="en-GB" smtClean="0"/>
              <a:pPr/>
              <a:t>05/12/2021</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F3299AA1-5557-4538-AF8D-599008624328}" type="slidenum">
              <a:rPr lang="en-GB" smtClean="0"/>
              <a:pPr/>
              <a:t>‹#›</a:t>
            </a:fld>
            <a:endParaRPr lang="en-GB"/>
          </a:p>
        </p:txBody>
      </p:sp>
    </p:spTree>
    <p:extLst>
      <p:ext uri="{BB962C8B-B14F-4D97-AF65-F5344CB8AC3E}">
        <p14:creationId xmlns:p14="http://schemas.microsoft.com/office/powerpoint/2010/main" val="302752212"/>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solidFill>
          <a:schemeClr val="bg2"/>
        </a:solidFill>
        <a:effectLst/>
      </p:bgPr>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492919" y="499533"/>
            <a:ext cx="8079581" cy="1658198"/>
          </a:xfrm>
          <a:prstGeom prst="rect">
            <a:avLst/>
          </a:prstGeom>
        </p:spPr>
        <p:txBody>
          <a:bodyPr vert="horz" lIns="91440" tIns="45720" rIns="91440" bIns="45720" rtlCol="0" anchor="ctr">
            <a:normAutofit/>
          </a:bodyPr>
          <a:lstStyle/>
          <a:p>
            <a:r>
              <a:rPr lang="en-US" smtClean="0"/>
              <a:t>Click to edit Master title style</a:t>
            </a:r>
            <a:endParaRPr lang="en-US" dirty="0"/>
          </a:p>
        </p:txBody>
      </p:sp>
      <p:sp>
        <p:nvSpPr>
          <p:cNvPr id="3" name="Text Placeholder 2"/>
          <p:cNvSpPr>
            <a:spLocks noGrp="1"/>
          </p:cNvSpPr>
          <p:nvPr>
            <p:ph type="body" idx="1"/>
          </p:nvPr>
        </p:nvSpPr>
        <p:spPr>
          <a:xfrm>
            <a:off x="507206" y="1993393"/>
            <a:ext cx="8065294" cy="3766185"/>
          </a:xfrm>
          <a:prstGeom prst="rect">
            <a:avLst/>
          </a:prstGeom>
        </p:spPr>
        <p:txBody>
          <a:bodyPr vert="horz" lIns="91440" tIns="45720" rIns="91440" bIns="45720" rtlCol="0">
            <a:normAutofit/>
          </a:bodyPr>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dirty="0"/>
          </a:p>
        </p:txBody>
      </p:sp>
      <p:sp>
        <p:nvSpPr>
          <p:cNvPr id="4" name="Date Placeholder 3"/>
          <p:cNvSpPr>
            <a:spLocks noGrp="1"/>
          </p:cNvSpPr>
          <p:nvPr>
            <p:ph type="dt" sz="half" idx="2"/>
          </p:nvPr>
        </p:nvSpPr>
        <p:spPr>
          <a:xfrm>
            <a:off x="514350" y="6412447"/>
            <a:ext cx="3086100" cy="228600"/>
          </a:xfrm>
          <a:prstGeom prst="rect">
            <a:avLst/>
          </a:prstGeom>
        </p:spPr>
        <p:txBody>
          <a:bodyPr vert="horz" lIns="91440" tIns="45720" rIns="91440" bIns="45720" rtlCol="0" anchor="ctr"/>
          <a:lstStyle>
            <a:lvl1pPr algn="l">
              <a:defRPr sz="950">
                <a:solidFill>
                  <a:schemeClr val="tx1">
                    <a:alpha val="75000"/>
                  </a:schemeClr>
                </a:solidFill>
              </a:defRPr>
            </a:lvl1pPr>
          </a:lstStyle>
          <a:p>
            <a:fld id="{F94B08CC-BFE4-4887-AD8A-EC58FDEAB330}" type="datetimeFigureOut">
              <a:rPr lang="en-GB" smtClean="0"/>
              <a:pPr/>
              <a:t>05/12/2021</a:t>
            </a:fld>
            <a:endParaRPr lang="en-GB"/>
          </a:p>
        </p:txBody>
      </p:sp>
      <p:sp>
        <p:nvSpPr>
          <p:cNvPr id="5" name="Footer Placeholder 4"/>
          <p:cNvSpPr>
            <a:spLocks noGrp="1"/>
          </p:cNvSpPr>
          <p:nvPr>
            <p:ph type="ftr" sz="quarter" idx="3"/>
          </p:nvPr>
        </p:nvSpPr>
        <p:spPr>
          <a:xfrm>
            <a:off x="514350" y="6554697"/>
            <a:ext cx="3771900" cy="228600"/>
          </a:xfrm>
          <a:prstGeom prst="rect">
            <a:avLst/>
          </a:prstGeom>
        </p:spPr>
        <p:txBody>
          <a:bodyPr vert="horz" lIns="91440" tIns="45720" rIns="91440" bIns="45720" rtlCol="0" anchor="ctr"/>
          <a:lstStyle>
            <a:lvl1pPr algn="l">
              <a:defRPr sz="950" cap="all" baseline="0">
                <a:solidFill>
                  <a:schemeClr val="tx1">
                    <a:alpha val="75000"/>
                  </a:schemeClr>
                </a:solidFill>
              </a:defRPr>
            </a:lvl1pPr>
          </a:lstStyle>
          <a:p>
            <a:endParaRPr lang="en-GB"/>
          </a:p>
        </p:txBody>
      </p:sp>
      <p:sp>
        <p:nvSpPr>
          <p:cNvPr id="6" name="Slide Number Placeholder 5"/>
          <p:cNvSpPr>
            <a:spLocks noGrp="1"/>
          </p:cNvSpPr>
          <p:nvPr>
            <p:ph type="sldNum" sz="quarter" idx="4"/>
          </p:nvPr>
        </p:nvSpPr>
        <p:spPr>
          <a:xfrm>
            <a:off x="6541193" y="5829748"/>
            <a:ext cx="2194560" cy="1397039"/>
          </a:xfrm>
          <a:prstGeom prst="rect">
            <a:avLst/>
          </a:prstGeom>
        </p:spPr>
        <p:txBody>
          <a:bodyPr vert="horz" lIns="91440" tIns="45720" rIns="91440" bIns="45720" rtlCol="0" anchor="b"/>
          <a:lstStyle>
            <a:lvl1pPr algn="r">
              <a:defRPr sz="9000" b="0">
                <a:ln>
                  <a:noFill/>
                </a:ln>
                <a:solidFill>
                  <a:schemeClr val="accent1">
                    <a:alpha val="20000"/>
                  </a:schemeClr>
                </a:solidFill>
                <a:latin typeface="+mj-lt"/>
              </a:defRPr>
            </a:lvl1pPr>
          </a:lstStyle>
          <a:p>
            <a:fld id="{F3299AA1-5557-4538-AF8D-599008624328}" type="slidenum">
              <a:rPr lang="en-GB" smtClean="0"/>
              <a:pPr/>
              <a:t>‹#›</a:t>
            </a:fld>
            <a:endParaRPr lang="en-GB"/>
          </a:p>
        </p:txBody>
      </p:sp>
    </p:spTree>
    <p:extLst>
      <p:ext uri="{BB962C8B-B14F-4D97-AF65-F5344CB8AC3E}">
        <p14:creationId xmlns:p14="http://schemas.microsoft.com/office/powerpoint/2010/main" val="1891774382"/>
      </p:ext>
    </p:extLst>
  </p:cSld>
  <p:clrMap bg1="lt1" tx1="dk1" bg2="lt2" tx2="dk2" accent1="accent1" accent2="accent2" accent3="accent3" accent4="accent4" accent5="accent5" accent6="accent6" hlink="hlink" folHlink="folHlink"/>
  <p:sldLayoutIdLst>
    <p:sldLayoutId id="2147483697" r:id="rId1"/>
    <p:sldLayoutId id="2147483698" r:id="rId2"/>
    <p:sldLayoutId id="2147483699" r:id="rId3"/>
    <p:sldLayoutId id="2147483700" r:id="rId4"/>
    <p:sldLayoutId id="2147483701" r:id="rId5"/>
    <p:sldLayoutId id="2147483702" r:id="rId6"/>
    <p:sldLayoutId id="2147483703" r:id="rId7"/>
    <p:sldLayoutId id="2147483704" r:id="rId8"/>
    <p:sldLayoutId id="2147483705" r:id="rId9"/>
    <p:sldLayoutId id="2147483706" r:id="rId10"/>
    <p:sldLayoutId id="2147483707" r:id="rId11"/>
  </p:sldLayoutIdLst>
  <p:txStyles>
    <p:titleStyle>
      <a:lvl1pPr algn="l" defTabSz="914400" rtl="0" eaLnBrk="1" latinLnBrk="0" hangingPunct="1">
        <a:lnSpc>
          <a:spcPct val="90000"/>
        </a:lnSpc>
        <a:spcBef>
          <a:spcPct val="0"/>
        </a:spcBef>
        <a:buNone/>
        <a:defRPr sz="4800" kern="1200" spc="-120" baseline="0">
          <a:solidFill>
            <a:schemeClr val="accent1"/>
          </a:solidFill>
          <a:latin typeface="+mj-lt"/>
          <a:ea typeface="+mj-ea"/>
          <a:cs typeface="+mj-cs"/>
        </a:defRPr>
      </a:lvl1pPr>
    </p:titleStyle>
    <p:bodyStyle>
      <a:lvl1pPr marL="91440" indent="-91440" algn="l" defTabSz="914400" rtl="0" eaLnBrk="1" latinLnBrk="0" hangingPunct="1">
        <a:lnSpc>
          <a:spcPct val="85000"/>
        </a:lnSpc>
        <a:spcBef>
          <a:spcPts val="1300"/>
        </a:spcBef>
        <a:buFont typeface="Arial" pitchFamily="34" charset="0"/>
        <a:buChar char=" "/>
        <a:defRPr sz="2400" kern="1200">
          <a:solidFill>
            <a:schemeClr val="tx1">
              <a:lumMod val="85000"/>
              <a:lumOff val="15000"/>
            </a:schemeClr>
          </a:solidFill>
          <a:latin typeface="+mn-lt"/>
          <a:ea typeface="+mn-ea"/>
          <a:cs typeface="+mn-cs"/>
        </a:defRPr>
      </a:lvl1pPr>
      <a:lvl2pPr marL="274320" indent="-342900" algn="l" defTabSz="914400" rtl="0" eaLnBrk="1" latinLnBrk="0" hangingPunct="1">
        <a:lnSpc>
          <a:spcPct val="85000"/>
        </a:lnSpc>
        <a:spcBef>
          <a:spcPts val="600"/>
        </a:spcBef>
        <a:buFont typeface="Arial" pitchFamily="34" charset="0"/>
        <a:buChar char=" "/>
        <a:defRPr sz="2400" kern="1200">
          <a:solidFill>
            <a:schemeClr val="tx1">
              <a:lumMod val="85000"/>
              <a:lumOff val="15000"/>
            </a:schemeClr>
          </a:solidFill>
          <a:latin typeface="+mn-lt"/>
          <a:ea typeface="+mn-ea"/>
          <a:cs typeface="+mn-cs"/>
        </a:defRPr>
      </a:lvl2pPr>
      <a:lvl3pPr marL="548640" indent="-548640" algn="l" defTabSz="914400" rtl="0" eaLnBrk="1" latinLnBrk="0" hangingPunct="1">
        <a:lnSpc>
          <a:spcPct val="85000"/>
        </a:lnSpc>
        <a:spcBef>
          <a:spcPts val="600"/>
        </a:spcBef>
        <a:buFont typeface="Arial" pitchFamily="34" charset="0"/>
        <a:buChar char=" "/>
        <a:defRPr sz="2000" i="1" kern="1200">
          <a:solidFill>
            <a:schemeClr val="tx1">
              <a:lumMod val="85000"/>
              <a:lumOff val="15000"/>
            </a:schemeClr>
          </a:solidFill>
          <a:latin typeface="+mn-lt"/>
          <a:ea typeface="+mn-ea"/>
          <a:cs typeface="+mn-cs"/>
        </a:defRPr>
      </a:lvl3pPr>
      <a:lvl4pPr marL="822960" indent="-822960" algn="l" defTabSz="914400" rtl="0" eaLnBrk="1" latinLnBrk="0" hangingPunct="1">
        <a:lnSpc>
          <a:spcPct val="85000"/>
        </a:lnSpc>
        <a:spcBef>
          <a:spcPts val="600"/>
        </a:spcBef>
        <a:buFont typeface="Arial" pitchFamily="34" charset="0"/>
        <a:buChar char=" "/>
        <a:defRPr sz="1800" kern="1200">
          <a:solidFill>
            <a:schemeClr val="tx1">
              <a:lumMod val="85000"/>
              <a:lumOff val="15000"/>
            </a:schemeClr>
          </a:solidFill>
          <a:latin typeface="+mn-lt"/>
          <a:ea typeface="+mn-ea"/>
          <a:cs typeface="+mn-cs"/>
        </a:defRPr>
      </a:lvl4pPr>
      <a:lvl5pPr marL="1097280" indent="-1097280" algn="l" defTabSz="914400" rtl="0" eaLnBrk="1" latinLnBrk="0" hangingPunct="1">
        <a:lnSpc>
          <a:spcPct val="85000"/>
        </a:lnSpc>
        <a:spcBef>
          <a:spcPts val="600"/>
        </a:spcBef>
        <a:buFont typeface="Arial" pitchFamily="34" charset="0"/>
        <a:buChar char=" "/>
        <a:defRPr sz="1800" kern="1200">
          <a:solidFill>
            <a:schemeClr val="tx1">
              <a:lumMod val="85000"/>
              <a:lumOff val="15000"/>
            </a:schemeClr>
          </a:solidFill>
          <a:latin typeface="+mn-lt"/>
          <a:ea typeface="+mn-ea"/>
          <a:cs typeface="+mn-cs"/>
        </a:defRPr>
      </a:lvl5pPr>
      <a:lvl6pPr marL="1200000" indent="-228600" algn="l" defTabSz="914400" rtl="0" eaLnBrk="1" latinLnBrk="0" hangingPunct="1">
        <a:lnSpc>
          <a:spcPct val="85000"/>
        </a:lnSpc>
        <a:spcBef>
          <a:spcPts val="600"/>
        </a:spcBef>
        <a:buFont typeface="Arial" pitchFamily="34" charset="0"/>
        <a:buChar char=" "/>
        <a:defRPr sz="1800" kern="1200">
          <a:solidFill>
            <a:schemeClr val="tx1">
              <a:lumMod val="85000"/>
              <a:lumOff val="15000"/>
            </a:schemeClr>
          </a:solidFill>
          <a:latin typeface="+mn-lt"/>
          <a:ea typeface="+mn-ea"/>
          <a:cs typeface="+mn-cs"/>
        </a:defRPr>
      </a:lvl6pPr>
      <a:lvl7pPr marL="1400000" indent="-228600" algn="l" defTabSz="914400" rtl="0" eaLnBrk="1" latinLnBrk="0" hangingPunct="1">
        <a:lnSpc>
          <a:spcPct val="85000"/>
        </a:lnSpc>
        <a:spcBef>
          <a:spcPts val="600"/>
        </a:spcBef>
        <a:buFont typeface="Arial" pitchFamily="34" charset="0"/>
        <a:buChar char=" "/>
        <a:defRPr sz="1800" kern="1200">
          <a:solidFill>
            <a:schemeClr val="tx1">
              <a:lumMod val="85000"/>
              <a:lumOff val="15000"/>
            </a:schemeClr>
          </a:solidFill>
          <a:latin typeface="+mn-lt"/>
          <a:ea typeface="+mn-ea"/>
          <a:cs typeface="+mn-cs"/>
        </a:defRPr>
      </a:lvl7pPr>
      <a:lvl8pPr marL="1600000" indent="-228600" algn="l" defTabSz="914400" rtl="0" eaLnBrk="1" latinLnBrk="0" hangingPunct="1">
        <a:lnSpc>
          <a:spcPct val="85000"/>
        </a:lnSpc>
        <a:spcBef>
          <a:spcPts val="600"/>
        </a:spcBef>
        <a:buFont typeface="Arial" pitchFamily="34" charset="0"/>
        <a:buChar char=" "/>
        <a:defRPr sz="1800" kern="1200">
          <a:solidFill>
            <a:schemeClr val="tx1">
              <a:lumMod val="85000"/>
              <a:lumOff val="15000"/>
            </a:schemeClr>
          </a:solidFill>
          <a:latin typeface="+mn-lt"/>
          <a:ea typeface="+mn-ea"/>
          <a:cs typeface="+mn-cs"/>
        </a:defRPr>
      </a:lvl8pPr>
      <a:lvl9pPr marL="1800000" indent="-228600" algn="l" defTabSz="914400" rtl="0" eaLnBrk="1" latinLnBrk="0" hangingPunct="1">
        <a:lnSpc>
          <a:spcPct val="85000"/>
        </a:lnSpc>
        <a:spcBef>
          <a:spcPts val="600"/>
        </a:spcBef>
        <a:buFont typeface="Arial" pitchFamily="34" charset="0"/>
        <a:buChar char=" "/>
        <a:defRPr sz="1800" kern="1200">
          <a:solidFill>
            <a:schemeClr val="tx1">
              <a:lumMod val="85000"/>
              <a:lumOff val="15000"/>
            </a:schemeClr>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2" Type="http://schemas.openxmlformats.org/officeDocument/2006/relationships/image" Target="../media/image1.png"/><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xml.rels><?xml version="1.0" encoding="UTF-8" standalone="yes"?>
<Relationships xmlns="http://schemas.openxmlformats.org/package/2006/relationships"><Relationship Id="rId3" Type="http://schemas.openxmlformats.org/officeDocument/2006/relationships/hyperlink" Target="https://www.bbc.co.uk/bitesize/clips/z3rwmp3" TargetMode="External"/><Relationship Id="rId2" Type="http://schemas.openxmlformats.org/officeDocument/2006/relationships/image" Target="../media/image2.png"/><Relationship Id="rId1" Type="http://schemas.openxmlformats.org/officeDocument/2006/relationships/slideLayout" Target="../slideLayouts/slideLayout2.xml"/></Relationships>
</file>

<file path=ppt/slides/_rels/slide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5.xml.rels><?xml version="1.0" encoding="UTF-8" standalone="yes"?>
<Relationships xmlns="http://schemas.openxmlformats.org/package/2006/relationships"><Relationship Id="rId3" Type="http://schemas.openxmlformats.org/officeDocument/2006/relationships/image" Target="../media/image4.png"/><Relationship Id="rId2" Type="http://schemas.openxmlformats.org/officeDocument/2006/relationships/image" Target="../media/image3.png"/><Relationship Id="rId1" Type="http://schemas.openxmlformats.org/officeDocument/2006/relationships/slideLayout" Target="../slideLayouts/slideLayout2.xml"/></Relationships>
</file>

<file path=ppt/slides/_rels/slide6.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image" Target="../media/image5.png"/><Relationship Id="rId1" Type="http://schemas.openxmlformats.org/officeDocument/2006/relationships/slideLayout" Target="../slideLayouts/slideLayout2.xml"/></Relationships>
</file>

<file path=ppt/slides/_rels/slide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8.xml.rels><?xml version="1.0" encoding="UTF-8" standalone="yes"?>
<Relationships xmlns="http://schemas.openxmlformats.org/package/2006/relationships"><Relationship Id="rId2" Type="http://schemas.openxmlformats.org/officeDocument/2006/relationships/image" Target="../media/image7.png"/><Relationship Id="rId1" Type="http://schemas.openxmlformats.org/officeDocument/2006/relationships/slideLayout" Target="../slideLayouts/slideLayout2.xml"/></Relationships>
</file>

<file path=ppt/slides/_rels/slide9.xml.rels><?xml version="1.0" encoding="UTF-8" standalone="yes"?>
<Relationships xmlns="http://schemas.openxmlformats.org/package/2006/relationships"><Relationship Id="rId2" Type="http://schemas.openxmlformats.org/officeDocument/2006/relationships/image" Target="../media/image8.png"/><Relationship Id="rId1" Type="http://schemas.openxmlformats.org/officeDocument/2006/relationships/slideLayout" Target="../slideLayouts/slideLayout2.xml"/></Relationships>
</file>

<file path=ppt/slides/_rels/slide10.xml.rels><?xml version="1.0" encoding="UTF-8" standalone="yes"?>
<Relationships xmlns="http://schemas.openxmlformats.org/package/2006/relationships"><Relationship Id="rId2" Type="http://schemas.openxmlformats.org/officeDocument/2006/relationships/image" Target="../media/image9.png"/><Relationship Id="rId1" Type="http://schemas.openxmlformats.org/officeDocument/2006/relationships/slideLayout" Target="../slideLayouts/slideLayout2.xml"/></Relationships>
</file>

<file path=ppt/slides/_rels/slide11.xml.rels><?xml version="1.0" encoding="UTF-8" standalone="yes"?>
<Relationships xmlns="http://schemas.openxmlformats.org/package/2006/relationships"><Relationship Id="rId3" Type="http://schemas.openxmlformats.org/officeDocument/2006/relationships/image" Target="../media/image11.png"/><Relationship Id="rId2" Type="http://schemas.openxmlformats.org/officeDocument/2006/relationships/image" Target="../media/image10.png"/><Relationship Id="rId1" Type="http://schemas.openxmlformats.org/officeDocument/2006/relationships/slideLayout" Target="../slideLayouts/slideLayout1.xml"/></Relationships>
</file>

<file path=ppt/slides/_rels/slide12.xml.rels><?xml version="1.0" encoding="UTF-8" standalone="yes"?>
<Relationships xmlns="http://schemas.openxmlformats.org/package/2006/relationships"><Relationship Id="rId2" Type="http://schemas.openxmlformats.org/officeDocument/2006/relationships/image" Target="../media/image10.png"/><Relationship Id="rId1" Type="http://schemas.openxmlformats.org/officeDocument/2006/relationships/slideLayout" Target="../slideLayouts/slideLayout2.xml"/></Relationships>
</file>

<file path=ppt/slides/_rels/slide13.xml.rels><?xml version="1.0" encoding="UTF-8" standalone="yes"?>
<Relationships xmlns="http://schemas.openxmlformats.org/package/2006/relationships"><Relationship Id="rId2" Type="http://schemas.openxmlformats.org/officeDocument/2006/relationships/image" Target="../media/image12.png"/><Relationship Id="rId1" Type="http://schemas.openxmlformats.org/officeDocument/2006/relationships/slideLayout" Target="../slideLayouts/slideLayout2.xml"/></Relationships>
</file>

<file path=ppt/slides/_rels/slide14.xml.rels><?xml version="1.0" encoding="UTF-8" standalone="yes"?>
<Relationships xmlns="http://schemas.openxmlformats.org/package/2006/relationships"><Relationship Id="rId2" Type="http://schemas.openxmlformats.org/officeDocument/2006/relationships/image" Target="../media/image13.png"/><Relationship Id="rId1" Type="http://schemas.openxmlformats.org/officeDocument/2006/relationships/slideLayout" Target="../slideLayouts/slideLayout7.xml"/></Relationships>
</file>

<file path=ppt/slides/_rels/slide15.xml.rels><?xml version="1.0" encoding="UTF-8" standalone="yes"?>
<Relationships xmlns="http://schemas.openxmlformats.org/package/2006/relationships"><Relationship Id="rId2" Type="http://schemas.openxmlformats.org/officeDocument/2006/relationships/image" Target="../media/image14.png"/><Relationship Id="rId1" Type="http://schemas.openxmlformats.org/officeDocument/2006/relationships/slideLayout" Target="../slideLayouts/slideLayout7.xml"/></Relationships>
</file>

<file path=ppt/slides/_rels/slide16.xml.rels><?xml version="1.0" encoding="UTF-8" standalone="yes"?>
<Relationships xmlns="http://schemas.openxmlformats.org/package/2006/relationships"><Relationship Id="rId2" Type="http://schemas.openxmlformats.org/officeDocument/2006/relationships/image" Target="../media/image15.png"/><Relationship Id="rId1" Type="http://schemas.openxmlformats.org/officeDocument/2006/relationships/slideLayout" Target="../slideLayouts/slideLayout7.xml"/></Relationships>
</file>

<file path=ppt/slides/_rels/slide17.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18.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ctrTitle"/>
          </p:nvPr>
        </p:nvSpPr>
        <p:spPr>
          <a:xfrm>
            <a:off x="132298" y="2721108"/>
            <a:ext cx="9011702" cy="1470025"/>
          </a:xfrm>
        </p:spPr>
        <p:txBody>
          <a:bodyPr/>
          <a:lstStyle/>
          <a:p>
            <a:r>
              <a:rPr lang="en-GB" sz="4800" u="sng" dirty="0" smtClean="0">
                <a:latin typeface="HfW precursive" panose="00000500000000000000" pitchFamily="2" charset="0"/>
                <a:cs typeface="Calibri"/>
              </a:rPr>
              <a:t>Thursday 9</a:t>
            </a:r>
            <a:r>
              <a:rPr lang="en-GB" sz="4800" u="sng" baseline="30000" dirty="0" smtClean="0">
                <a:latin typeface="HfW precursive" panose="00000500000000000000" pitchFamily="2" charset="0"/>
                <a:cs typeface="Calibri"/>
              </a:rPr>
              <a:t>th</a:t>
            </a:r>
            <a:r>
              <a:rPr lang="en-GB" sz="4800" u="sng" dirty="0" smtClean="0">
                <a:latin typeface="HfW precursive" panose="00000500000000000000" pitchFamily="2" charset="0"/>
                <a:cs typeface="Calibri"/>
              </a:rPr>
              <a:t> December 2021</a:t>
            </a:r>
            <a:br>
              <a:rPr lang="en-GB" sz="4800" u="sng" dirty="0" smtClean="0">
                <a:latin typeface="HfW precursive" panose="00000500000000000000" pitchFamily="2" charset="0"/>
                <a:cs typeface="Calibri"/>
              </a:rPr>
            </a:br>
            <a:r>
              <a:rPr lang="en-GB" sz="4800" u="sng" dirty="0">
                <a:latin typeface="HfW precursive" panose="00000500000000000000" pitchFamily="2" charset="0"/>
                <a:cs typeface="Calibri"/>
              </a:rPr>
              <a:t/>
            </a:r>
            <a:br>
              <a:rPr lang="en-GB" sz="4800" u="sng" dirty="0">
                <a:latin typeface="HfW precursive" panose="00000500000000000000" pitchFamily="2" charset="0"/>
                <a:cs typeface="Calibri"/>
              </a:rPr>
            </a:br>
            <a:r>
              <a:rPr lang="en-GB" sz="4800" u="sng" dirty="0" smtClean="0">
                <a:latin typeface="HfW precursive" panose="00000500000000000000" pitchFamily="2" charset="0"/>
                <a:cs typeface="Calibri"/>
              </a:rPr>
              <a:t>L.O: To communicate geographically. </a:t>
            </a:r>
            <a:br>
              <a:rPr lang="en-GB" sz="4800" u="sng" dirty="0" smtClean="0">
                <a:latin typeface="HfW precursive" panose="00000500000000000000" pitchFamily="2" charset="0"/>
                <a:cs typeface="Calibri"/>
              </a:rPr>
            </a:br>
            <a:r>
              <a:rPr lang="en-GB" sz="4800" u="sng" dirty="0">
                <a:latin typeface="HfW precursive" panose="00000500000000000000" pitchFamily="2" charset="0"/>
                <a:cs typeface="Calibri"/>
              </a:rPr>
              <a:t/>
            </a:r>
            <a:br>
              <a:rPr lang="en-GB" sz="4800" u="sng" dirty="0">
                <a:latin typeface="HfW precursive" panose="00000500000000000000" pitchFamily="2" charset="0"/>
                <a:cs typeface="Calibri"/>
              </a:rPr>
            </a:br>
            <a:r>
              <a:rPr lang="en-GB" sz="4800" u="sng" dirty="0" smtClean="0">
                <a:latin typeface="HfW precursive" panose="00000500000000000000" pitchFamily="2" charset="0"/>
                <a:cs typeface="Calibri"/>
              </a:rPr>
              <a:t>C: The Nile</a:t>
            </a:r>
            <a:endParaRPr lang="en-GB" sz="4800" u="sng" dirty="0">
              <a:latin typeface="HfW precursive" panose="00000500000000000000" pitchFamily="2" charset="0"/>
              <a:cs typeface="Calibri"/>
            </a:endParaRPr>
          </a:p>
        </p:txBody>
      </p:sp>
      <p:pic>
        <p:nvPicPr>
          <p:cNvPr id="5" name="Picture 4"/>
          <p:cNvPicPr>
            <a:picLocks noChangeAspect="1"/>
          </p:cNvPicPr>
          <p:nvPr/>
        </p:nvPicPr>
        <p:blipFill>
          <a:blip r:embed="rId2"/>
          <a:stretch>
            <a:fillRect/>
          </a:stretch>
        </p:blipFill>
        <p:spPr>
          <a:xfrm>
            <a:off x="3929153" y="3456120"/>
            <a:ext cx="4915586" cy="2629267"/>
          </a:xfrm>
          <a:prstGeom prst="rect">
            <a:avLst/>
          </a:prstGeom>
        </p:spPr>
      </p:pic>
    </p:spTree>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a:bodyPr>
          <a:lstStyle/>
          <a:p>
            <a:r>
              <a:rPr lang="en-GB" dirty="0">
                <a:latin typeface="HfW precursive" panose="00000500000000000000" pitchFamily="2" charset="0"/>
              </a:rPr>
              <a:t>Facts about the </a:t>
            </a:r>
            <a:r>
              <a:rPr lang="en-GB" dirty="0" smtClean="0">
                <a:latin typeface="HfW precursive" panose="00000500000000000000" pitchFamily="2" charset="0"/>
              </a:rPr>
              <a:t>River Nile!</a:t>
            </a:r>
            <a:endParaRPr lang="en-GB" dirty="0">
              <a:latin typeface="HfW precursive" panose="00000500000000000000" pitchFamily="2" charset="0"/>
            </a:endParaRPr>
          </a:p>
        </p:txBody>
      </p:sp>
      <p:sp>
        <p:nvSpPr>
          <p:cNvPr id="3" name="Content Placeholder 2"/>
          <p:cNvSpPr>
            <a:spLocks noGrp="1"/>
          </p:cNvSpPr>
          <p:nvPr>
            <p:ph idx="1"/>
          </p:nvPr>
        </p:nvSpPr>
        <p:spPr>
          <a:xfrm>
            <a:off x="507206" y="1868702"/>
            <a:ext cx="8065294" cy="5238680"/>
          </a:xfrm>
        </p:spPr>
        <p:txBody>
          <a:bodyPr>
            <a:normAutofit/>
          </a:bodyPr>
          <a:lstStyle/>
          <a:p>
            <a:pPr>
              <a:buFont typeface="Wingdings" pitchFamily="2" charset="2"/>
              <a:buChar char="§"/>
            </a:pPr>
            <a:r>
              <a:rPr lang="en-GB" dirty="0">
                <a:latin typeface="HfW precursive" panose="00000500000000000000" pitchFamily="2" charset="0"/>
              </a:rPr>
              <a:t>The source (where is </a:t>
            </a:r>
            <a:r>
              <a:rPr lang="en-GB" dirty="0" smtClean="0">
                <a:latin typeface="HfW precursive" panose="00000500000000000000" pitchFamily="2" charset="0"/>
              </a:rPr>
              <a:t>starts</a:t>
            </a:r>
            <a:r>
              <a:rPr lang="en-GB" dirty="0">
                <a:latin typeface="HfW precursive" panose="00000500000000000000" pitchFamily="2" charset="0"/>
              </a:rPr>
              <a:t>) is Lake Victoria in East Central Africa</a:t>
            </a:r>
            <a:r>
              <a:rPr lang="en-GB" dirty="0" smtClean="0">
                <a:latin typeface="HfW precursive" panose="00000500000000000000" pitchFamily="2" charset="0"/>
              </a:rPr>
              <a:t>.</a:t>
            </a:r>
          </a:p>
          <a:p>
            <a:pPr>
              <a:buFont typeface="Wingdings" pitchFamily="2" charset="2"/>
              <a:buChar char="§"/>
            </a:pPr>
            <a:endParaRPr lang="en-GB" dirty="0">
              <a:latin typeface="HfW precursive" panose="00000500000000000000" pitchFamily="2" charset="0"/>
            </a:endParaRPr>
          </a:p>
          <a:p>
            <a:pPr>
              <a:buFont typeface="Wingdings" pitchFamily="2" charset="2"/>
              <a:buChar char="§"/>
            </a:pPr>
            <a:r>
              <a:rPr lang="en-GB" dirty="0">
                <a:latin typeface="HfW precursive" panose="00000500000000000000" pitchFamily="2" charset="0"/>
              </a:rPr>
              <a:t>It is the longest river in the world passing through </a:t>
            </a:r>
            <a:r>
              <a:rPr lang="en-GB" b="1" dirty="0">
                <a:latin typeface="HfW precursive" panose="00000500000000000000" pitchFamily="2" charset="0"/>
              </a:rPr>
              <a:t>Egypt</a:t>
            </a:r>
            <a:r>
              <a:rPr lang="en-GB" dirty="0">
                <a:latin typeface="HfW precursive" panose="00000500000000000000" pitchFamily="2" charset="0"/>
              </a:rPr>
              <a:t>, </a:t>
            </a:r>
            <a:r>
              <a:rPr lang="en-GB" b="1" dirty="0">
                <a:latin typeface="HfW precursive" panose="00000500000000000000" pitchFamily="2" charset="0"/>
              </a:rPr>
              <a:t>Tanzania</a:t>
            </a:r>
            <a:r>
              <a:rPr lang="en-GB" dirty="0">
                <a:latin typeface="HfW precursive" panose="00000500000000000000" pitchFamily="2" charset="0"/>
              </a:rPr>
              <a:t>, </a:t>
            </a:r>
            <a:r>
              <a:rPr lang="en-GB" b="1" dirty="0">
                <a:latin typeface="HfW precursive" panose="00000500000000000000" pitchFamily="2" charset="0"/>
              </a:rPr>
              <a:t>Rwanda</a:t>
            </a:r>
            <a:r>
              <a:rPr lang="en-GB" dirty="0">
                <a:latin typeface="HfW precursive" panose="00000500000000000000" pitchFamily="2" charset="0"/>
              </a:rPr>
              <a:t>, </a:t>
            </a:r>
            <a:r>
              <a:rPr lang="en-GB" b="1" dirty="0">
                <a:latin typeface="HfW precursive" panose="00000500000000000000" pitchFamily="2" charset="0"/>
              </a:rPr>
              <a:t>Uganda</a:t>
            </a:r>
            <a:r>
              <a:rPr lang="en-GB" dirty="0">
                <a:latin typeface="HfW precursive" panose="00000500000000000000" pitchFamily="2" charset="0"/>
              </a:rPr>
              <a:t>, </a:t>
            </a:r>
          </a:p>
          <a:p>
            <a:pPr>
              <a:buNone/>
            </a:pPr>
            <a:r>
              <a:rPr lang="en-GB" b="1" dirty="0">
                <a:latin typeface="HfW precursive" panose="00000500000000000000" pitchFamily="2" charset="0"/>
              </a:rPr>
              <a:t>    Burundi</a:t>
            </a:r>
            <a:r>
              <a:rPr lang="en-GB" dirty="0">
                <a:latin typeface="HfW precursive" panose="00000500000000000000" pitchFamily="2" charset="0"/>
              </a:rPr>
              <a:t>, </a:t>
            </a:r>
            <a:r>
              <a:rPr lang="en-GB" b="1" dirty="0">
                <a:latin typeface="HfW precursive" panose="00000500000000000000" pitchFamily="2" charset="0"/>
              </a:rPr>
              <a:t>Kenya</a:t>
            </a:r>
            <a:r>
              <a:rPr lang="en-GB" dirty="0">
                <a:latin typeface="HfW precursive" panose="00000500000000000000" pitchFamily="2" charset="0"/>
              </a:rPr>
              <a:t>, </a:t>
            </a:r>
            <a:r>
              <a:rPr lang="en-GB" b="1" dirty="0">
                <a:latin typeface="HfW precursive" panose="00000500000000000000" pitchFamily="2" charset="0"/>
              </a:rPr>
              <a:t>Ethiopia</a:t>
            </a:r>
            <a:r>
              <a:rPr lang="en-GB" dirty="0">
                <a:latin typeface="HfW precursive" panose="00000500000000000000" pitchFamily="2" charset="0"/>
              </a:rPr>
              <a:t>, </a:t>
            </a:r>
            <a:r>
              <a:rPr lang="en-GB" b="1" dirty="0">
                <a:latin typeface="HfW precursive" panose="00000500000000000000" pitchFamily="2" charset="0"/>
              </a:rPr>
              <a:t>Sudan</a:t>
            </a:r>
            <a:r>
              <a:rPr lang="en-GB" dirty="0">
                <a:latin typeface="HfW precursive" panose="00000500000000000000" pitchFamily="2" charset="0"/>
              </a:rPr>
              <a:t>, and </a:t>
            </a:r>
            <a:r>
              <a:rPr lang="en-GB" b="1" dirty="0">
                <a:latin typeface="HfW precursive" panose="00000500000000000000" pitchFamily="2" charset="0"/>
              </a:rPr>
              <a:t>Zaire</a:t>
            </a:r>
            <a:r>
              <a:rPr lang="en-GB" dirty="0" smtClean="0">
                <a:latin typeface="HfW precursive" panose="00000500000000000000" pitchFamily="2" charset="0"/>
              </a:rPr>
              <a:t>.</a:t>
            </a:r>
          </a:p>
          <a:p>
            <a:pPr>
              <a:buNone/>
            </a:pPr>
            <a:endParaRPr lang="en-GB" dirty="0">
              <a:latin typeface="HfW precursive" panose="00000500000000000000" pitchFamily="2" charset="0"/>
            </a:endParaRPr>
          </a:p>
          <a:p>
            <a:pPr>
              <a:buFont typeface="Wingdings" pitchFamily="2" charset="2"/>
              <a:buChar char="§"/>
            </a:pPr>
            <a:r>
              <a:rPr lang="en-GB" dirty="0">
                <a:latin typeface="HfW precursive" panose="00000500000000000000" pitchFamily="2" charset="0"/>
              </a:rPr>
              <a:t>The Nile floods every year</a:t>
            </a:r>
            <a:r>
              <a:rPr lang="en-GB" dirty="0" smtClean="0">
                <a:latin typeface="HfW precursive" panose="00000500000000000000" pitchFamily="2" charset="0"/>
              </a:rPr>
              <a:t>.</a:t>
            </a:r>
          </a:p>
          <a:p>
            <a:pPr>
              <a:buFont typeface="Wingdings" pitchFamily="2" charset="2"/>
              <a:buChar char="§"/>
            </a:pPr>
            <a:endParaRPr lang="en-GB" dirty="0">
              <a:latin typeface="HfW precursive" panose="00000500000000000000" pitchFamily="2" charset="0"/>
            </a:endParaRPr>
          </a:p>
          <a:p>
            <a:pPr>
              <a:buFont typeface="Wingdings" pitchFamily="2" charset="2"/>
              <a:buChar char="§"/>
            </a:pPr>
            <a:r>
              <a:rPr lang="en-GB" dirty="0">
                <a:latin typeface="HfW precursive" panose="00000500000000000000" pitchFamily="2" charset="0"/>
              </a:rPr>
              <a:t>When the floods recede (go down) it leaves behind a rich silt (fine sand/clay) that is ideal to grow crops in</a:t>
            </a:r>
            <a:r>
              <a:rPr lang="en-GB" dirty="0" smtClean="0">
                <a:latin typeface="HfW precursive" panose="00000500000000000000" pitchFamily="2" charset="0"/>
              </a:rPr>
              <a:t>.</a:t>
            </a:r>
            <a:endParaRPr lang="en-GB" dirty="0">
              <a:latin typeface="HfW precursive" panose="00000500000000000000" pitchFamily="2" charset="0"/>
            </a:endParaRPr>
          </a:p>
        </p:txBody>
      </p:sp>
    </p:spTree>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fontScale="90000"/>
          </a:bodyPr>
          <a:lstStyle/>
          <a:p>
            <a:r>
              <a:rPr lang="en-GB" dirty="0">
                <a:latin typeface="HfW precursive" panose="00000500000000000000" pitchFamily="2" charset="0"/>
              </a:rPr>
              <a:t>Why might the Egyptians have settled around the Nile?</a:t>
            </a:r>
          </a:p>
        </p:txBody>
      </p:sp>
      <p:pic>
        <p:nvPicPr>
          <p:cNvPr id="1026" name="Picture 2"/>
          <p:cNvPicPr>
            <a:picLocks noGrp="1" noChangeAspect="1" noChangeArrowheads="1"/>
          </p:cNvPicPr>
          <p:nvPr>
            <p:ph idx="1"/>
          </p:nvPr>
        </p:nvPicPr>
        <p:blipFill>
          <a:blip r:embed="rId2" cstate="print"/>
          <a:stretch>
            <a:fillRect/>
          </a:stretch>
        </p:blipFill>
        <p:spPr bwMode="auto">
          <a:xfrm>
            <a:off x="5578547" y="2541010"/>
            <a:ext cx="2743200" cy="3724275"/>
          </a:xfrm>
          <a:prstGeom prst="rect">
            <a:avLst/>
          </a:prstGeom>
          <a:noFill/>
          <a:ln w="9525">
            <a:noFill/>
            <a:miter lim="800000"/>
            <a:headEnd/>
            <a:tailEnd/>
          </a:ln>
        </p:spPr>
      </p:pic>
      <p:sp>
        <p:nvSpPr>
          <p:cNvPr id="4" name="TextBox 3">
            <a:extLst>
              <a:ext uri="{FF2B5EF4-FFF2-40B4-BE49-F238E27FC236}">
                <a16:creationId xmlns:a16="http://schemas.microsoft.com/office/drawing/2014/main" id="{2DB825BE-7371-4674-A35A-805844173810}"/>
              </a:ext>
            </a:extLst>
          </p:cNvPr>
          <p:cNvSpPr txBox="1"/>
          <p:nvPr/>
        </p:nvSpPr>
        <p:spPr>
          <a:xfrm>
            <a:off x="492919" y="3002860"/>
            <a:ext cx="4757954" cy="1200329"/>
          </a:xfrm>
          <a:prstGeom prst="rect">
            <a:avLst/>
          </a:prstGeom>
          <a:noFill/>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p>
            <a:r>
              <a:rPr lang="en-US" sz="3600" dirty="0">
                <a:hlinkClick r:id="rId3"/>
              </a:rPr>
              <a:t>https://</a:t>
            </a:r>
            <a:r>
              <a:rPr lang="en-US" sz="3600" dirty="0" smtClean="0">
                <a:hlinkClick r:id="rId3"/>
              </a:rPr>
              <a:t>www.bbc.co.uk/bitesize/clips/z3rwmp3</a:t>
            </a:r>
            <a:r>
              <a:rPr lang="en-US" sz="3600" dirty="0" smtClean="0"/>
              <a:t> </a:t>
            </a:r>
            <a:endParaRPr lang="en-US" sz="3600" dirty="0"/>
          </a:p>
        </p:txBody>
      </p:sp>
    </p:spTree>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a:bodyPr>
          <a:lstStyle/>
          <a:p>
            <a:r>
              <a:rPr lang="en-GB" dirty="0"/>
              <a:t>Key Words:</a:t>
            </a:r>
          </a:p>
        </p:txBody>
      </p:sp>
      <p:sp>
        <p:nvSpPr>
          <p:cNvPr id="3" name="Content Placeholder 2"/>
          <p:cNvSpPr>
            <a:spLocks noGrp="1"/>
          </p:cNvSpPr>
          <p:nvPr>
            <p:ph idx="1"/>
          </p:nvPr>
        </p:nvSpPr>
        <p:spPr/>
        <p:txBody>
          <a:bodyPr vert="horz" lIns="91440" tIns="45720" rIns="91440" bIns="45720" rtlCol="0" anchor="t">
            <a:normAutofit/>
          </a:bodyPr>
          <a:lstStyle/>
          <a:p>
            <a:r>
              <a:rPr lang="en-GB" b="1" dirty="0">
                <a:latin typeface="HfW precursive" panose="00000500000000000000" pitchFamily="2" charset="0"/>
              </a:rPr>
              <a:t>Drought</a:t>
            </a:r>
            <a:r>
              <a:rPr lang="en-GB" dirty="0">
                <a:latin typeface="HfW precursive" panose="00000500000000000000" pitchFamily="2" charset="0"/>
              </a:rPr>
              <a:t> – when there is not much rain and water levels fall. Water might be hard to get hold of.</a:t>
            </a:r>
          </a:p>
          <a:p>
            <a:r>
              <a:rPr lang="en-GB" b="1" dirty="0">
                <a:latin typeface="HfW precursive" panose="00000500000000000000" pitchFamily="2" charset="0"/>
              </a:rPr>
              <a:t>Recede</a:t>
            </a:r>
            <a:r>
              <a:rPr lang="en-GB" dirty="0">
                <a:latin typeface="HfW precursive" panose="00000500000000000000" pitchFamily="2" charset="0"/>
              </a:rPr>
              <a:t> – when a river has flooded, and the water levels start to go down again.</a:t>
            </a:r>
            <a:endParaRPr lang="en-GB" dirty="0">
              <a:latin typeface="HfW precursive" panose="00000500000000000000" pitchFamily="2" charset="0"/>
              <a:cs typeface="Calibri"/>
            </a:endParaRPr>
          </a:p>
          <a:p>
            <a:r>
              <a:rPr lang="en-GB" b="1" dirty="0">
                <a:latin typeface="HfW precursive" panose="00000500000000000000" pitchFamily="2" charset="0"/>
              </a:rPr>
              <a:t>Irrigate/Irrigation</a:t>
            </a:r>
            <a:r>
              <a:rPr lang="en-GB" dirty="0">
                <a:latin typeface="HfW precursive" panose="00000500000000000000" pitchFamily="2" charset="0"/>
              </a:rPr>
              <a:t> – a way to control water supply to plants and crops.</a:t>
            </a:r>
            <a:endParaRPr lang="en-GB" dirty="0">
              <a:latin typeface="HfW precursive" panose="00000500000000000000" pitchFamily="2" charset="0"/>
              <a:cs typeface="Calibri"/>
            </a:endParaRPr>
          </a:p>
          <a:p>
            <a:r>
              <a:rPr lang="en-GB" b="1" dirty="0">
                <a:latin typeface="HfW precursive" panose="00000500000000000000" pitchFamily="2" charset="0"/>
              </a:rPr>
              <a:t>Canal </a:t>
            </a:r>
            <a:r>
              <a:rPr lang="en-GB" dirty="0">
                <a:latin typeface="HfW precursive" panose="00000500000000000000" pitchFamily="2" charset="0"/>
              </a:rPr>
              <a:t>- waterways that are built by people and used for shipping, travel, and irrigation</a:t>
            </a:r>
            <a:endParaRPr lang="en-GB" dirty="0">
              <a:latin typeface="HfW precursive" panose="00000500000000000000" pitchFamily="2" charset="0"/>
              <a:cs typeface="Calibri"/>
            </a:endParaRPr>
          </a:p>
        </p:txBody>
      </p:sp>
    </p:spTree>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dirty="0" smtClean="0">
                <a:latin typeface="HfW precursive" panose="00000500000000000000" pitchFamily="2" charset="0"/>
              </a:rPr>
              <a:t>Let’s Recap!</a:t>
            </a:r>
            <a:endParaRPr lang="en-GB" dirty="0">
              <a:latin typeface="HfW precursive" panose="00000500000000000000" pitchFamily="2" charset="0"/>
            </a:endParaRPr>
          </a:p>
        </p:txBody>
      </p:sp>
      <p:pic>
        <p:nvPicPr>
          <p:cNvPr id="1026" name="Picture 2"/>
          <p:cNvPicPr>
            <a:picLocks noGrp="1" noChangeAspect="1" noChangeArrowheads="1"/>
          </p:cNvPicPr>
          <p:nvPr>
            <p:ph idx="1"/>
          </p:nvPr>
        </p:nvPicPr>
        <p:blipFill>
          <a:blip r:embed="rId2" cstate="print"/>
          <a:srcRect/>
          <a:stretch>
            <a:fillRect/>
          </a:stretch>
        </p:blipFill>
        <p:spPr bwMode="auto">
          <a:xfrm>
            <a:off x="827585" y="1700808"/>
            <a:ext cx="2520280" cy="2044459"/>
          </a:xfrm>
          <a:prstGeom prst="rect">
            <a:avLst/>
          </a:prstGeom>
          <a:noFill/>
          <a:ln w="9525">
            <a:noFill/>
            <a:miter lim="800000"/>
            <a:headEnd/>
            <a:tailEnd/>
          </a:ln>
        </p:spPr>
      </p:pic>
      <p:sp>
        <p:nvSpPr>
          <p:cNvPr id="5" name="TextBox 4"/>
          <p:cNvSpPr txBox="1"/>
          <p:nvPr/>
        </p:nvSpPr>
        <p:spPr>
          <a:xfrm>
            <a:off x="4067944" y="1988840"/>
            <a:ext cx="4392488" cy="923330"/>
          </a:xfrm>
          <a:prstGeom prst="rect">
            <a:avLst/>
          </a:prstGeom>
          <a:noFill/>
        </p:spPr>
        <p:txBody>
          <a:bodyPr wrap="square" rtlCol="0">
            <a:spAutoFit/>
          </a:bodyPr>
          <a:lstStyle/>
          <a:p>
            <a:r>
              <a:rPr lang="en-GB">
                <a:latin typeface="HfW precursive" panose="00000500000000000000" pitchFamily="2" charset="0"/>
              </a:rPr>
              <a:t>It doesn’t rain much in Egypt and without The Nile no one could have lived in Egypt.</a:t>
            </a:r>
          </a:p>
        </p:txBody>
      </p:sp>
      <p:sp>
        <p:nvSpPr>
          <p:cNvPr id="6" name="TextBox 5"/>
          <p:cNvSpPr txBox="1"/>
          <p:nvPr/>
        </p:nvSpPr>
        <p:spPr>
          <a:xfrm>
            <a:off x="3923928" y="3212976"/>
            <a:ext cx="4896544" cy="1754326"/>
          </a:xfrm>
          <a:prstGeom prst="rect">
            <a:avLst/>
          </a:prstGeom>
          <a:noFill/>
        </p:spPr>
        <p:txBody>
          <a:bodyPr wrap="square" rtlCol="0">
            <a:spAutoFit/>
          </a:bodyPr>
          <a:lstStyle/>
          <a:p>
            <a:r>
              <a:rPr lang="en-GB">
                <a:latin typeface="HfW precursive" panose="00000500000000000000" pitchFamily="2" charset="0"/>
              </a:rPr>
              <a:t>Every year The Nile floods the ground around it. It leaves a silt that is fertile to grow crops for food. The main crops were wheat, flax and papyrus. They were the first civilisation to make bread and used wheat for this.</a:t>
            </a:r>
          </a:p>
        </p:txBody>
      </p:sp>
      <p:pic>
        <p:nvPicPr>
          <p:cNvPr id="1027" name="Picture 3"/>
          <p:cNvPicPr>
            <a:picLocks noChangeAspect="1" noChangeArrowheads="1"/>
          </p:cNvPicPr>
          <p:nvPr/>
        </p:nvPicPr>
        <p:blipFill>
          <a:blip r:embed="rId3" cstate="print"/>
          <a:srcRect/>
          <a:stretch>
            <a:fillRect/>
          </a:stretch>
        </p:blipFill>
        <p:spPr bwMode="auto">
          <a:xfrm>
            <a:off x="6516215" y="4967302"/>
            <a:ext cx="2295525" cy="1647825"/>
          </a:xfrm>
          <a:prstGeom prst="rect">
            <a:avLst/>
          </a:prstGeom>
          <a:noFill/>
          <a:ln w="9525">
            <a:noFill/>
            <a:miter lim="800000"/>
            <a:headEnd/>
            <a:tailEnd/>
          </a:ln>
        </p:spPr>
      </p:pic>
      <p:sp>
        <p:nvSpPr>
          <p:cNvPr id="8" name="TextBox 7"/>
          <p:cNvSpPr txBox="1"/>
          <p:nvPr/>
        </p:nvSpPr>
        <p:spPr>
          <a:xfrm>
            <a:off x="827584" y="5085184"/>
            <a:ext cx="5112568" cy="923330"/>
          </a:xfrm>
          <a:prstGeom prst="rect">
            <a:avLst/>
          </a:prstGeom>
          <a:noFill/>
        </p:spPr>
        <p:txBody>
          <a:bodyPr wrap="square" rtlCol="0">
            <a:spAutoFit/>
          </a:bodyPr>
          <a:lstStyle/>
          <a:p>
            <a:r>
              <a:rPr lang="en-GB" dirty="0">
                <a:latin typeface="HfW precursive" panose="00000500000000000000" pitchFamily="2" charset="0"/>
              </a:rPr>
              <a:t>The desert all around was called The Red Land and was uninhabitable – it was only lived in by animals.</a:t>
            </a:r>
          </a:p>
        </p:txBody>
      </p:sp>
    </p:spTree>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050" name="Picture 2"/>
          <p:cNvPicPr>
            <a:picLocks noGrp="1" noChangeAspect="1" noChangeArrowheads="1"/>
          </p:cNvPicPr>
          <p:nvPr>
            <p:ph idx="1"/>
          </p:nvPr>
        </p:nvPicPr>
        <p:blipFill>
          <a:blip r:embed="rId2" cstate="print"/>
          <a:srcRect/>
          <a:stretch>
            <a:fillRect/>
          </a:stretch>
        </p:blipFill>
        <p:spPr bwMode="auto">
          <a:xfrm>
            <a:off x="467544" y="620688"/>
            <a:ext cx="3381375" cy="1428750"/>
          </a:xfrm>
          <a:prstGeom prst="rect">
            <a:avLst/>
          </a:prstGeom>
          <a:noFill/>
          <a:ln w="9525">
            <a:noFill/>
            <a:miter lim="800000"/>
            <a:headEnd/>
            <a:tailEnd/>
          </a:ln>
        </p:spPr>
      </p:pic>
      <p:sp>
        <p:nvSpPr>
          <p:cNvPr id="5" name="TextBox 4"/>
          <p:cNvSpPr txBox="1"/>
          <p:nvPr/>
        </p:nvSpPr>
        <p:spPr>
          <a:xfrm>
            <a:off x="4283968" y="836712"/>
            <a:ext cx="4320480" cy="1200329"/>
          </a:xfrm>
          <a:prstGeom prst="rect">
            <a:avLst/>
          </a:prstGeom>
          <a:noFill/>
        </p:spPr>
        <p:txBody>
          <a:bodyPr wrap="square" rtlCol="0">
            <a:spAutoFit/>
          </a:bodyPr>
          <a:lstStyle/>
          <a:p>
            <a:r>
              <a:rPr lang="en-GB" dirty="0">
                <a:latin typeface="HfW precursive" panose="00000500000000000000" pitchFamily="2" charset="0"/>
              </a:rPr>
              <a:t>Without The Nile it was very difficult for the ancient Egyptians to travel. The Nile made travelling much easier.</a:t>
            </a:r>
          </a:p>
        </p:txBody>
      </p:sp>
      <p:pic>
        <p:nvPicPr>
          <p:cNvPr id="2051" name="Picture 3"/>
          <p:cNvPicPr>
            <a:picLocks noChangeAspect="1" noChangeArrowheads="1"/>
          </p:cNvPicPr>
          <p:nvPr/>
        </p:nvPicPr>
        <p:blipFill>
          <a:blip r:embed="rId3" cstate="print"/>
          <a:srcRect/>
          <a:stretch>
            <a:fillRect/>
          </a:stretch>
        </p:blipFill>
        <p:spPr bwMode="auto">
          <a:xfrm>
            <a:off x="6012160" y="2708920"/>
            <a:ext cx="2333625" cy="2857500"/>
          </a:xfrm>
          <a:prstGeom prst="rect">
            <a:avLst/>
          </a:prstGeom>
          <a:noFill/>
          <a:ln w="9525">
            <a:noFill/>
            <a:miter lim="800000"/>
            <a:headEnd/>
            <a:tailEnd/>
          </a:ln>
        </p:spPr>
      </p:pic>
      <p:sp>
        <p:nvSpPr>
          <p:cNvPr id="7" name="TextBox 6"/>
          <p:cNvSpPr txBox="1"/>
          <p:nvPr/>
        </p:nvSpPr>
        <p:spPr>
          <a:xfrm>
            <a:off x="827584" y="3140968"/>
            <a:ext cx="4824536" cy="2031325"/>
          </a:xfrm>
          <a:prstGeom prst="rect">
            <a:avLst/>
          </a:prstGeom>
          <a:noFill/>
        </p:spPr>
        <p:txBody>
          <a:bodyPr wrap="square" rtlCol="0" anchor="t">
            <a:spAutoFit/>
          </a:bodyPr>
          <a:lstStyle/>
          <a:p>
            <a:r>
              <a:rPr lang="en-GB">
                <a:latin typeface="HfW precursive" panose="00000500000000000000" pitchFamily="2" charset="0"/>
              </a:rPr>
              <a:t>It also allowed them to be able to trade easily. They travelled to trading markets but also to other countries. Nubian traders supplied Egypt with animal skins, ivory, ostrich feathers, and beautiful woods. Nubia also traded gold for Egyptian wheat.</a:t>
            </a:r>
          </a:p>
        </p:txBody>
      </p:sp>
    </p:spTree>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a:xfrm>
            <a:off x="395536" y="404664"/>
            <a:ext cx="8291264" cy="5721499"/>
          </a:xfrm>
        </p:spPr>
        <p:txBody>
          <a:bodyPr>
            <a:normAutofit/>
          </a:bodyPr>
          <a:lstStyle/>
          <a:p>
            <a:r>
              <a:rPr lang="en-GB">
                <a:latin typeface="HfW precursive" panose="00000500000000000000" pitchFamily="2" charset="0"/>
              </a:rPr>
              <a:t> Each year, the Nile would flood, spilling over with water flowing down from the mountains to the south. Flood waters could raise the Nile River 45 feet over normal heights. As the waters receded, the flood waters left behind rich soil. This soil allowed the ancient Egyptian to grow crops.</a:t>
            </a:r>
          </a:p>
          <a:p>
            <a:endParaRPr lang="en-GB">
              <a:latin typeface="HfW precursive" panose="00000500000000000000" pitchFamily="2" charset="0"/>
            </a:endParaRPr>
          </a:p>
          <a:p>
            <a:endParaRPr lang="en-GB">
              <a:latin typeface="HfW precursive" panose="00000500000000000000" pitchFamily="2" charset="0"/>
            </a:endParaRPr>
          </a:p>
          <a:p>
            <a:r>
              <a:rPr lang="en-GB">
                <a:latin typeface="HfW precursive" panose="00000500000000000000" pitchFamily="2" charset="0"/>
              </a:rPr>
              <a:t>The crops needed water to grow. These early people invented a system of canals that they dug to irrigate their crops. They also built gates into these canals so that they could control the flow of water. They built reservoirs to hold water supplies in case of drought.</a:t>
            </a:r>
          </a:p>
          <a:p>
            <a:endParaRPr lang="en-GB">
              <a:latin typeface="HfW precursive" panose="00000500000000000000" pitchFamily="2" charset="0"/>
            </a:endParaRPr>
          </a:p>
        </p:txBody>
      </p:sp>
    </p:spTree>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a:xfrm>
            <a:off x="587526" y="1272957"/>
            <a:ext cx="8065294" cy="3766185"/>
          </a:xfrm>
        </p:spPr>
        <p:txBody>
          <a:bodyPr vert="horz" lIns="91440" tIns="45720" rIns="91440" bIns="45720" rtlCol="0" anchor="t">
            <a:normAutofit/>
          </a:bodyPr>
          <a:lstStyle/>
          <a:p>
            <a:pPr marL="0" indent="0">
              <a:buNone/>
            </a:pPr>
            <a:r>
              <a:rPr lang="en-US" dirty="0">
                <a:latin typeface="HfW precursive" panose="00000500000000000000" pitchFamily="2" charset="0"/>
              </a:rPr>
              <a:t>They would then use a </a:t>
            </a:r>
            <a:r>
              <a:rPr lang="en-US" dirty="0" err="1">
                <a:latin typeface="HfW precursive" panose="00000500000000000000" pitchFamily="2" charset="0"/>
              </a:rPr>
              <a:t>Shadoof</a:t>
            </a:r>
            <a:r>
              <a:rPr lang="en-US" dirty="0">
                <a:latin typeface="HfW precursive" panose="00000500000000000000" pitchFamily="2" charset="0"/>
              </a:rPr>
              <a:t> to lift the water from the reservoir to use.</a:t>
            </a:r>
          </a:p>
          <a:p>
            <a:pPr marL="0" indent="0">
              <a:buNone/>
            </a:pPr>
            <a:endParaRPr lang="en-US" dirty="0"/>
          </a:p>
          <a:p>
            <a:pPr marL="0" indent="0">
              <a:buNone/>
            </a:pPr>
            <a:endParaRPr lang="en-US" dirty="0"/>
          </a:p>
        </p:txBody>
      </p:sp>
      <p:pic>
        <p:nvPicPr>
          <p:cNvPr id="4" name="Picture 4"/>
          <p:cNvPicPr>
            <a:picLocks noChangeAspect="1"/>
          </p:cNvPicPr>
          <p:nvPr/>
        </p:nvPicPr>
        <p:blipFill>
          <a:blip r:embed="rId2"/>
          <a:stretch>
            <a:fillRect/>
          </a:stretch>
        </p:blipFill>
        <p:spPr>
          <a:xfrm>
            <a:off x="2047875" y="3286125"/>
            <a:ext cx="5144597" cy="2534389"/>
          </a:xfrm>
          <a:prstGeom prst="rect">
            <a:avLst/>
          </a:prstGeom>
        </p:spPr>
      </p:pic>
    </p:spTree>
    <p:extLst>
      <p:ext uri="{BB962C8B-B14F-4D97-AF65-F5344CB8AC3E}">
        <p14:creationId xmlns:p14="http://schemas.microsoft.com/office/powerpoint/2010/main" val="3807240865"/>
      </p:ext>
    </p:extLst>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a:bodyPr>
          <a:lstStyle/>
          <a:p>
            <a:r>
              <a:rPr lang="en-GB" dirty="0" smtClean="0">
                <a:latin typeface="HfW precursive" panose="00000500000000000000" pitchFamily="2" charset="0"/>
              </a:rPr>
              <a:t>Let’s have another look at Google Earth!</a:t>
            </a:r>
            <a:endParaRPr lang="en-GB" dirty="0">
              <a:latin typeface="HfW precursive" panose="00000500000000000000" pitchFamily="2" charset="0"/>
            </a:endParaRPr>
          </a:p>
        </p:txBody>
      </p:sp>
      <p:pic>
        <p:nvPicPr>
          <p:cNvPr id="2050" name="Picture 2"/>
          <p:cNvPicPr>
            <a:picLocks noGrp="1" noChangeAspect="1" noChangeArrowheads="1"/>
          </p:cNvPicPr>
          <p:nvPr>
            <p:ph idx="1"/>
          </p:nvPr>
        </p:nvPicPr>
        <p:blipFill>
          <a:blip r:embed="rId2" cstate="print"/>
          <a:stretch>
            <a:fillRect/>
          </a:stretch>
        </p:blipFill>
        <p:spPr bwMode="auto">
          <a:xfrm>
            <a:off x="3363119" y="2266950"/>
            <a:ext cx="2352675" cy="3219450"/>
          </a:xfrm>
          <a:prstGeom prst="rect">
            <a:avLst/>
          </a:prstGeom>
          <a:noFill/>
          <a:ln w="9525">
            <a:noFill/>
            <a:miter lim="800000"/>
            <a:headEnd/>
            <a:tailEnd/>
          </a:ln>
        </p:spPr>
      </p:pic>
      <p:sp>
        <p:nvSpPr>
          <p:cNvPr id="5" name="Pentagon 4"/>
          <p:cNvSpPr/>
          <p:nvPr/>
        </p:nvSpPr>
        <p:spPr>
          <a:xfrm>
            <a:off x="899592" y="2420888"/>
            <a:ext cx="2448272" cy="1080120"/>
          </a:xfrm>
          <a:prstGeom prst="homePlate">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6" name="TextBox 5"/>
          <p:cNvSpPr txBox="1"/>
          <p:nvPr/>
        </p:nvSpPr>
        <p:spPr>
          <a:xfrm>
            <a:off x="1115616" y="2492896"/>
            <a:ext cx="1656184" cy="1077218"/>
          </a:xfrm>
          <a:prstGeom prst="rect">
            <a:avLst/>
          </a:prstGeom>
          <a:noFill/>
        </p:spPr>
        <p:txBody>
          <a:bodyPr wrap="square" rtlCol="0">
            <a:spAutoFit/>
          </a:bodyPr>
          <a:lstStyle/>
          <a:p>
            <a:r>
              <a:rPr lang="en-GB" sz="3200"/>
              <a:t>Desert land</a:t>
            </a:r>
          </a:p>
        </p:txBody>
      </p:sp>
      <p:sp>
        <p:nvSpPr>
          <p:cNvPr id="7" name="Left Arrow 6"/>
          <p:cNvSpPr/>
          <p:nvPr/>
        </p:nvSpPr>
        <p:spPr>
          <a:xfrm>
            <a:off x="5868144" y="4725144"/>
            <a:ext cx="2592288" cy="1656184"/>
          </a:xfrm>
          <a:prstGeom prst="leftArrow">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8" name="TextBox 7"/>
          <p:cNvSpPr txBox="1"/>
          <p:nvPr/>
        </p:nvSpPr>
        <p:spPr>
          <a:xfrm>
            <a:off x="6588224" y="5157192"/>
            <a:ext cx="1800200" cy="830997"/>
          </a:xfrm>
          <a:prstGeom prst="rect">
            <a:avLst/>
          </a:prstGeom>
          <a:noFill/>
        </p:spPr>
        <p:txBody>
          <a:bodyPr wrap="square" rtlCol="0">
            <a:spAutoFit/>
          </a:bodyPr>
          <a:lstStyle/>
          <a:p>
            <a:r>
              <a:rPr lang="en-GB" sz="2400"/>
              <a:t>Barren and dry</a:t>
            </a:r>
          </a:p>
        </p:txBody>
      </p:sp>
      <p:sp>
        <p:nvSpPr>
          <p:cNvPr id="9" name="Notched Right Arrow 8"/>
          <p:cNvSpPr/>
          <p:nvPr/>
        </p:nvSpPr>
        <p:spPr>
          <a:xfrm>
            <a:off x="251520" y="4581128"/>
            <a:ext cx="2952328" cy="2276872"/>
          </a:xfrm>
          <a:prstGeom prst="notchedRightArrow">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10" name="TextBox 9"/>
          <p:cNvSpPr txBox="1"/>
          <p:nvPr/>
        </p:nvSpPr>
        <p:spPr>
          <a:xfrm>
            <a:off x="827584" y="5085184"/>
            <a:ext cx="1728192" cy="1200329"/>
          </a:xfrm>
          <a:prstGeom prst="rect">
            <a:avLst/>
          </a:prstGeom>
          <a:noFill/>
        </p:spPr>
        <p:txBody>
          <a:bodyPr wrap="square" rtlCol="0">
            <a:spAutoFit/>
          </a:bodyPr>
          <a:lstStyle/>
          <a:p>
            <a:r>
              <a:rPr lang="en-GB" sz="2400"/>
              <a:t>Impossible to grow crops in</a:t>
            </a:r>
          </a:p>
        </p:txBody>
      </p:sp>
    </p:spTree>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dirty="0" smtClean="0">
                <a:latin typeface="HfW precursive" panose="00000500000000000000" pitchFamily="2" charset="0"/>
              </a:rPr>
              <a:t>Your First Task</a:t>
            </a:r>
            <a:endParaRPr lang="en-GB" dirty="0">
              <a:latin typeface="HfW precursive" panose="00000500000000000000" pitchFamily="2" charset="0"/>
            </a:endParaRPr>
          </a:p>
        </p:txBody>
      </p:sp>
      <p:pic>
        <p:nvPicPr>
          <p:cNvPr id="4" name="Picture 3"/>
          <p:cNvPicPr>
            <a:picLocks noChangeAspect="1"/>
          </p:cNvPicPr>
          <p:nvPr/>
        </p:nvPicPr>
        <p:blipFill>
          <a:blip r:embed="rId2"/>
          <a:stretch>
            <a:fillRect/>
          </a:stretch>
        </p:blipFill>
        <p:spPr>
          <a:xfrm>
            <a:off x="623692" y="1792709"/>
            <a:ext cx="7948808" cy="4247872"/>
          </a:xfrm>
          <a:prstGeom prst="rect">
            <a:avLst/>
          </a:prstGeom>
          <a:solidFill>
            <a:srgbClr val="FFFFFF">
              <a:shade val="85000"/>
            </a:srgbClr>
          </a:solidFill>
          <a:ln w="190500" cap="sq">
            <a:solidFill>
              <a:srgbClr val="FFFFFF"/>
            </a:solidFill>
            <a:miter lim="800000"/>
          </a:ln>
          <a:effectLst>
            <a:outerShdw blurRad="65000" dist="50800" dir="12900000" kx="195000" ky="145000" algn="tl" rotWithShape="0">
              <a:srgbClr val="000000">
                <a:alpha val="30000"/>
              </a:srgbClr>
            </a:outerShdw>
          </a:effectLst>
          <a:scene3d>
            <a:camera prst="orthographicFront">
              <a:rot lat="0" lon="0" rev="360000"/>
            </a:camera>
            <a:lightRig rig="twoPt" dir="t">
              <a:rot lat="0" lon="0" rev="7200000"/>
            </a:lightRig>
          </a:scene3d>
          <a:sp3d contourW="12700">
            <a:bevelT w="25400" h="19050"/>
            <a:contourClr>
              <a:srgbClr val="969696"/>
            </a:contourClr>
          </a:sp3d>
        </p:spPr>
      </p:pic>
    </p:spTree>
    <p:extLst>
      <p:ext uri="{BB962C8B-B14F-4D97-AF65-F5344CB8AC3E}">
        <p14:creationId xmlns:p14="http://schemas.microsoft.com/office/powerpoint/2010/main" val="783175817"/>
      </p:ext>
    </p:extLst>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ctrTitle"/>
          </p:nvPr>
        </p:nvSpPr>
        <p:spPr/>
        <p:txBody>
          <a:bodyPr/>
          <a:lstStyle/>
          <a:p>
            <a:endParaRPr lang="en-GB"/>
          </a:p>
        </p:txBody>
      </p:sp>
      <p:sp>
        <p:nvSpPr>
          <p:cNvPr id="3" name="Subtitle 2"/>
          <p:cNvSpPr>
            <a:spLocks noGrp="1"/>
          </p:cNvSpPr>
          <p:nvPr>
            <p:ph type="subTitle" idx="1"/>
          </p:nvPr>
        </p:nvSpPr>
        <p:spPr/>
        <p:txBody>
          <a:bodyPr/>
          <a:lstStyle/>
          <a:p>
            <a:endParaRPr lang="en-GB"/>
          </a:p>
        </p:txBody>
      </p:sp>
      <p:pic>
        <p:nvPicPr>
          <p:cNvPr id="1026" name="Picture 2"/>
          <p:cNvPicPr>
            <a:picLocks noChangeAspect="1" noChangeArrowheads="1"/>
          </p:cNvPicPr>
          <p:nvPr/>
        </p:nvPicPr>
        <p:blipFill>
          <a:blip r:embed="rId2" cstate="print"/>
          <a:srcRect/>
          <a:stretch>
            <a:fillRect/>
          </a:stretch>
        </p:blipFill>
        <p:spPr bwMode="auto">
          <a:xfrm>
            <a:off x="0" y="0"/>
            <a:ext cx="9144000" cy="6858000"/>
          </a:xfrm>
          <a:prstGeom prst="rect">
            <a:avLst/>
          </a:prstGeom>
          <a:noFill/>
          <a:ln w="9525">
            <a:noFill/>
            <a:miter lim="800000"/>
            <a:headEnd/>
            <a:tailEnd/>
          </a:ln>
        </p:spPr>
      </p:pic>
      <p:sp>
        <p:nvSpPr>
          <p:cNvPr id="6" name="TextBox 5"/>
          <p:cNvSpPr txBox="1"/>
          <p:nvPr/>
        </p:nvSpPr>
        <p:spPr>
          <a:xfrm>
            <a:off x="323528" y="548680"/>
            <a:ext cx="8208912" cy="1754326"/>
          </a:xfrm>
          <a:prstGeom prst="rect">
            <a:avLst/>
          </a:prstGeom>
          <a:noFill/>
        </p:spPr>
        <p:txBody>
          <a:bodyPr wrap="square" rtlCol="0">
            <a:spAutoFit/>
          </a:bodyPr>
          <a:lstStyle/>
          <a:p>
            <a:r>
              <a:rPr lang="en-GB" sz="3600" b="1">
                <a:latin typeface="Bradley Hand ITC" pitchFamily="66" charset="0"/>
              </a:rPr>
              <a:t>"Why might the Ancient Egyptians have thought the yearly flooding of The Nile was a gift from God?" </a:t>
            </a:r>
          </a:p>
        </p:txBody>
      </p:sp>
      <p:pic>
        <p:nvPicPr>
          <p:cNvPr id="1027" name="Picture 3"/>
          <p:cNvPicPr>
            <a:picLocks noChangeAspect="1" noChangeArrowheads="1"/>
          </p:cNvPicPr>
          <p:nvPr/>
        </p:nvPicPr>
        <p:blipFill>
          <a:blip r:embed="rId3" cstate="print"/>
          <a:srcRect/>
          <a:stretch>
            <a:fillRect/>
          </a:stretch>
        </p:blipFill>
        <p:spPr bwMode="auto">
          <a:xfrm>
            <a:off x="5548139" y="4273024"/>
            <a:ext cx="3595861" cy="2584976"/>
          </a:xfrm>
          <a:prstGeom prst="rect">
            <a:avLst/>
          </a:prstGeom>
          <a:noFill/>
          <a:ln w="9525">
            <a:noFill/>
            <a:miter lim="800000"/>
            <a:headEnd/>
            <a:tailEnd/>
          </a:ln>
        </p:spPr>
      </p:pic>
    </p:spTree>
    <p:extLst>
      <p:ext uri="{BB962C8B-B14F-4D97-AF65-F5344CB8AC3E}">
        <p14:creationId xmlns:p14="http://schemas.microsoft.com/office/powerpoint/2010/main" val="2352502964"/>
      </p:ext>
    </p:extLst>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endParaRPr lang="en-GB"/>
          </a:p>
        </p:txBody>
      </p:sp>
      <p:sp>
        <p:nvSpPr>
          <p:cNvPr id="3" name="Content Placeholder 2"/>
          <p:cNvSpPr>
            <a:spLocks noGrp="1"/>
          </p:cNvSpPr>
          <p:nvPr>
            <p:ph idx="1"/>
          </p:nvPr>
        </p:nvSpPr>
        <p:spPr/>
        <p:txBody>
          <a:bodyPr/>
          <a:lstStyle/>
          <a:p>
            <a:endParaRPr lang="en-GB"/>
          </a:p>
        </p:txBody>
      </p:sp>
      <p:pic>
        <p:nvPicPr>
          <p:cNvPr id="4" name="Picture 2"/>
          <p:cNvPicPr>
            <a:picLocks noChangeAspect="1" noChangeArrowheads="1"/>
          </p:cNvPicPr>
          <p:nvPr/>
        </p:nvPicPr>
        <p:blipFill>
          <a:blip r:embed="rId2" cstate="print"/>
          <a:srcRect/>
          <a:stretch>
            <a:fillRect/>
          </a:stretch>
        </p:blipFill>
        <p:spPr bwMode="auto">
          <a:xfrm>
            <a:off x="0" y="0"/>
            <a:ext cx="9144000" cy="6858000"/>
          </a:xfrm>
          <a:prstGeom prst="rect">
            <a:avLst/>
          </a:prstGeom>
          <a:noFill/>
          <a:ln w="9525">
            <a:noFill/>
            <a:miter lim="800000"/>
            <a:headEnd/>
            <a:tailEnd/>
          </a:ln>
        </p:spPr>
      </p:pic>
      <p:pic>
        <p:nvPicPr>
          <p:cNvPr id="6" name="Picture 2"/>
          <p:cNvPicPr>
            <a:picLocks noChangeAspect="1" noChangeArrowheads="1"/>
          </p:cNvPicPr>
          <p:nvPr/>
        </p:nvPicPr>
        <p:blipFill>
          <a:blip r:embed="rId2" cstate="print"/>
          <a:srcRect/>
          <a:stretch>
            <a:fillRect/>
          </a:stretch>
        </p:blipFill>
        <p:spPr bwMode="auto">
          <a:xfrm>
            <a:off x="152400" y="152400"/>
            <a:ext cx="9144000" cy="6858000"/>
          </a:xfrm>
          <a:prstGeom prst="rect">
            <a:avLst/>
          </a:prstGeom>
          <a:noFill/>
          <a:ln w="9525">
            <a:noFill/>
            <a:miter lim="800000"/>
            <a:headEnd/>
            <a:tailEnd/>
          </a:ln>
        </p:spPr>
      </p:pic>
      <p:sp>
        <p:nvSpPr>
          <p:cNvPr id="7" name="TextBox 6"/>
          <p:cNvSpPr txBox="1"/>
          <p:nvPr/>
        </p:nvSpPr>
        <p:spPr>
          <a:xfrm>
            <a:off x="467544" y="548680"/>
            <a:ext cx="7992888" cy="1754326"/>
          </a:xfrm>
          <a:prstGeom prst="rect">
            <a:avLst/>
          </a:prstGeom>
          <a:noFill/>
        </p:spPr>
        <p:txBody>
          <a:bodyPr wrap="square" rtlCol="0">
            <a:spAutoFit/>
          </a:bodyPr>
          <a:lstStyle/>
          <a:p>
            <a:r>
              <a:rPr lang="en-GB" sz="3600" b="1">
                <a:latin typeface="Bradley Hand ITC" pitchFamily="66" charset="0"/>
              </a:rPr>
              <a:t>The Egyptians believed in many different God’s. Lets look at the story of Isis and her gift of The Nile. </a:t>
            </a:r>
          </a:p>
        </p:txBody>
      </p:sp>
    </p:spTree>
    <p:extLst>
      <p:ext uri="{BB962C8B-B14F-4D97-AF65-F5344CB8AC3E}">
        <p14:creationId xmlns:p14="http://schemas.microsoft.com/office/powerpoint/2010/main" val="293712786"/>
      </p:ext>
    </p:extLst>
  </p:cSld>
  <p:clrMapOvr>
    <a:masterClrMapping/>
  </p:clrMapOvr>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a:bodyPr>
          <a:lstStyle/>
          <a:p>
            <a:r>
              <a:rPr lang="en-GB" b="1">
                <a:solidFill>
                  <a:srgbClr val="002060"/>
                </a:solidFill>
                <a:latin typeface="Bradley Hand ITC" pitchFamily="66" charset="0"/>
              </a:rPr>
              <a:t>So how did the flooding influence Seasons?</a:t>
            </a:r>
          </a:p>
        </p:txBody>
      </p:sp>
      <p:sp>
        <p:nvSpPr>
          <p:cNvPr id="3" name="Content Placeholder 2"/>
          <p:cNvSpPr>
            <a:spLocks noGrp="1"/>
          </p:cNvSpPr>
          <p:nvPr>
            <p:ph idx="1"/>
          </p:nvPr>
        </p:nvSpPr>
        <p:spPr/>
        <p:txBody>
          <a:bodyPr vert="horz" lIns="91440" tIns="45720" rIns="91440" bIns="45720" rtlCol="0" anchor="t">
            <a:normAutofit/>
          </a:bodyPr>
          <a:lstStyle/>
          <a:p>
            <a:pPr>
              <a:buNone/>
            </a:pPr>
            <a:r>
              <a:rPr lang="en-GB"/>
              <a:t>There were three main seasons:</a:t>
            </a:r>
          </a:p>
          <a:p>
            <a:endParaRPr lang="en-GB"/>
          </a:p>
          <a:p>
            <a:r>
              <a:rPr lang="en-GB"/>
              <a:t>The growing season </a:t>
            </a:r>
          </a:p>
          <a:p>
            <a:r>
              <a:rPr lang="en-GB"/>
              <a:t>The farming season </a:t>
            </a:r>
            <a:endParaRPr lang="en-GB">
              <a:cs typeface="Calibri"/>
            </a:endParaRPr>
          </a:p>
          <a:p>
            <a:r>
              <a:rPr lang="en-GB"/>
              <a:t>The flooding season             </a:t>
            </a:r>
            <a:endParaRPr lang="en-GB">
              <a:cs typeface="Calibri"/>
            </a:endParaRPr>
          </a:p>
        </p:txBody>
      </p:sp>
      <p:pic>
        <p:nvPicPr>
          <p:cNvPr id="2051" name="Picture 3"/>
          <p:cNvPicPr>
            <a:picLocks noChangeAspect="1" noChangeArrowheads="1"/>
          </p:cNvPicPr>
          <p:nvPr/>
        </p:nvPicPr>
        <p:blipFill>
          <a:blip r:embed="rId2" cstate="print"/>
          <a:srcRect/>
          <a:stretch>
            <a:fillRect/>
          </a:stretch>
        </p:blipFill>
        <p:spPr bwMode="auto">
          <a:xfrm>
            <a:off x="4829175" y="3257550"/>
            <a:ext cx="4314825" cy="3600450"/>
          </a:xfrm>
          <a:prstGeom prst="rect">
            <a:avLst/>
          </a:prstGeom>
          <a:noFill/>
          <a:ln w="9525">
            <a:noFill/>
            <a:miter lim="800000"/>
            <a:headEnd/>
            <a:tailEnd/>
          </a:ln>
        </p:spPr>
      </p:pic>
    </p:spTree>
    <p:extLst>
      <p:ext uri="{BB962C8B-B14F-4D97-AF65-F5344CB8AC3E}">
        <p14:creationId xmlns:p14="http://schemas.microsoft.com/office/powerpoint/2010/main" val="3862723113"/>
      </p:ext>
    </p:extLst>
  </p:cSld>
  <p:clrMapOvr>
    <a:masterClrMapping/>
  </p:clrMapOvr>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4294967295"/>
          </p:nvPr>
        </p:nvSpPr>
        <p:spPr>
          <a:xfrm>
            <a:off x="0" y="260351"/>
            <a:ext cx="8291513" cy="3168650"/>
          </a:xfrm>
        </p:spPr>
        <p:txBody>
          <a:bodyPr vert="horz" lIns="91440" tIns="45720" rIns="91440" bIns="45720" rtlCol="0" anchor="t">
            <a:normAutofit/>
          </a:bodyPr>
          <a:lstStyle/>
          <a:p>
            <a:pPr>
              <a:buNone/>
            </a:pPr>
            <a:r>
              <a:rPr lang="en-GB" b="1"/>
              <a:t>   </a:t>
            </a:r>
            <a:r>
              <a:rPr lang="en-GB" sz="2800" b="1" err="1"/>
              <a:t>Akhet</a:t>
            </a:r>
            <a:r>
              <a:rPr lang="en-GB" sz="2800"/>
              <a:t> - the </a:t>
            </a:r>
            <a:r>
              <a:rPr lang="en-GB" sz="2800" b="1"/>
              <a:t>inundation</a:t>
            </a:r>
            <a:r>
              <a:rPr lang="en-GB" sz="2800"/>
              <a:t> (June-September): The Flooding Season. </a:t>
            </a:r>
            <a:r>
              <a:rPr lang="en-GB" sz="2800">
                <a:cs typeface="Calibri"/>
              </a:rPr>
              <a:t/>
            </a:r>
            <a:br>
              <a:rPr lang="en-GB" sz="2800">
                <a:cs typeface="Calibri"/>
              </a:rPr>
            </a:br>
            <a:r>
              <a:rPr lang="en-GB" sz="2800"/>
              <a:t>No farming was done at this time, as all the fields were flooded. Instead, many farmers worked for the Pharaoh (King), building pyramids or temples. Some of the time was spent mending their tools and looking after animals.</a:t>
            </a:r>
          </a:p>
          <a:p>
            <a:pPr>
              <a:buNone/>
            </a:pPr>
            <a:endParaRPr lang="en-GB"/>
          </a:p>
        </p:txBody>
      </p:sp>
      <p:pic>
        <p:nvPicPr>
          <p:cNvPr id="2051" name="Picture 3"/>
          <p:cNvPicPr>
            <a:picLocks noChangeAspect="1" noChangeArrowheads="1"/>
          </p:cNvPicPr>
          <p:nvPr/>
        </p:nvPicPr>
        <p:blipFill>
          <a:blip r:embed="rId2" cstate="print"/>
          <a:srcRect/>
          <a:stretch>
            <a:fillRect/>
          </a:stretch>
        </p:blipFill>
        <p:spPr bwMode="auto">
          <a:xfrm>
            <a:off x="2555776" y="3429000"/>
            <a:ext cx="4400720" cy="2598415"/>
          </a:xfrm>
          <a:prstGeom prst="rect">
            <a:avLst/>
          </a:prstGeom>
          <a:noFill/>
          <a:ln w="9525">
            <a:noFill/>
            <a:miter lim="800000"/>
            <a:headEnd/>
            <a:tailEnd/>
          </a:ln>
        </p:spPr>
      </p:pic>
    </p:spTree>
    <p:extLst>
      <p:ext uri="{BB962C8B-B14F-4D97-AF65-F5344CB8AC3E}">
        <p14:creationId xmlns:p14="http://schemas.microsoft.com/office/powerpoint/2010/main" val="3204063653"/>
      </p:ext>
    </p:extLst>
  </p:cSld>
  <p:clrMapOvr>
    <a:masterClrMapping/>
  </p:clrMapOvr>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p:cNvSpPr/>
          <p:nvPr/>
        </p:nvSpPr>
        <p:spPr>
          <a:xfrm>
            <a:off x="539552" y="980728"/>
            <a:ext cx="7560840" cy="1815882"/>
          </a:xfrm>
          <a:prstGeom prst="rect">
            <a:avLst/>
          </a:prstGeom>
        </p:spPr>
        <p:txBody>
          <a:bodyPr wrap="square">
            <a:spAutoFit/>
          </a:bodyPr>
          <a:lstStyle/>
          <a:p>
            <a:r>
              <a:rPr lang="en-GB" sz="2800" b="1" err="1"/>
              <a:t>Peret</a:t>
            </a:r>
            <a:r>
              <a:rPr lang="en-GB" sz="2800"/>
              <a:t> (October-February): The Growing Season. </a:t>
            </a:r>
            <a:br>
              <a:rPr lang="en-GB" sz="2800"/>
            </a:br>
            <a:r>
              <a:rPr lang="en-GB" sz="2800"/>
              <a:t>In October the floodwaters receded, leaving behind a layer of rich, black soil. This fertile soil was then ploughed and seeded.</a:t>
            </a:r>
          </a:p>
        </p:txBody>
      </p:sp>
      <p:pic>
        <p:nvPicPr>
          <p:cNvPr id="20482" name="Picture 2"/>
          <p:cNvPicPr>
            <a:picLocks noChangeAspect="1" noChangeArrowheads="1"/>
          </p:cNvPicPr>
          <p:nvPr/>
        </p:nvPicPr>
        <p:blipFill>
          <a:blip r:embed="rId2" cstate="print"/>
          <a:srcRect/>
          <a:stretch>
            <a:fillRect/>
          </a:stretch>
        </p:blipFill>
        <p:spPr bwMode="auto">
          <a:xfrm>
            <a:off x="2051720" y="3212975"/>
            <a:ext cx="5328592" cy="3487093"/>
          </a:xfrm>
          <a:prstGeom prst="rect">
            <a:avLst/>
          </a:prstGeom>
          <a:noFill/>
          <a:ln w="9525">
            <a:noFill/>
            <a:miter lim="800000"/>
            <a:headEnd/>
            <a:tailEnd/>
          </a:ln>
        </p:spPr>
      </p:pic>
    </p:spTree>
    <p:extLst>
      <p:ext uri="{BB962C8B-B14F-4D97-AF65-F5344CB8AC3E}">
        <p14:creationId xmlns:p14="http://schemas.microsoft.com/office/powerpoint/2010/main" val="1454813085"/>
      </p:ext>
    </p:extLst>
  </p:cSld>
  <p:clrMapOvr>
    <a:masterClrMapping/>
  </p:clrMapOvr>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p:cNvSpPr/>
          <p:nvPr/>
        </p:nvSpPr>
        <p:spPr>
          <a:xfrm>
            <a:off x="755576" y="476672"/>
            <a:ext cx="7632848" cy="2246769"/>
          </a:xfrm>
          <a:prstGeom prst="rect">
            <a:avLst/>
          </a:prstGeom>
        </p:spPr>
        <p:txBody>
          <a:bodyPr wrap="square">
            <a:spAutoFit/>
          </a:bodyPr>
          <a:lstStyle/>
          <a:p>
            <a:r>
              <a:rPr lang="en-GB" sz="2800" b="1" err="1"/>
              <a:t>Shemu</a:t>
            </a:r>
            <a:r>
              <a:rPr lang="en-GB" sz="2800"/>
              <a:t> (March-May): The Harvesting Season. </a:t>
            </a:r>
            <a:br>
              <a:rPr lang="en-GB" sz="2800"/>
            </a:br>
            <a:r>
              <a:rPr lang="en-GB" sz="2800"/>
              <a:t>The fully grown crops had to be cut down (harvested) and removed before the Nile flooded again. It was also the time to repair the canals ready for the next flood.</a:t>
            </a:r>
          </a:p>
        </p:txBody>
      </p:sp>
      <p:pic>
        <p:nvPicPr>
          <p:cNvPr id="21506" name="Picture 2"/>
          <p:cNvPicPr>
            <a:picLocks noChangeAspect="1" noChangeArrowheads="1"/>
          </p:cNvPicPr>
          <p:nvPr/>
        </p:nvPicPr>
        <p:blipFill>
          <a:blip r:embed="rId2" cstate="print"/>
          <a:srcRect/>
          <a:stretch>
            <a:fillRect/>
          </a:stretch>
        </p:blipFill>
        <p:spPr bwMode="auto">
          <a:xfrm>
            <a:off x="2843808" y="2708920"/>
            <a:ext cx="3295650" cy="3933825"/>
          </a:xfrm>
          <a:prstGeom prst="rect">
            <a:avLst/>
          </a:prstGeom>
          <a:noFill/>
          <a:ln w="9525">
            <a:noFill/>
            <a:miter lim="800000"/>
            <a:headEnd/>
            <a:tailEnd/>
          </a:ln>
        </p:spPr>
      </p:pic>
    </p:spTree>
    <p:extLst>
      <p:ext uri="{BB962C8B-B14F-4D97-AF65-F5344CB8AC3E}">
        <p14:creationId xmlns:p14="http://schemas.microsoft.com/office/powerpoint/2010/main" val="1608229590"/>
      </p:ext>
    </p:extLst>
  </p:cSld>
  <p:clrMapOvr>
    <a:masterClrMapping/>
  </p:clrMapOvr>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2" name="Table 1"/>
          <p:cNvGraphicFramePr>
            <a:graphicFrameLocks noGrp="1"/>
          </p:cNvGraphicFramePr>
          <p:nvPr>
            <p:extLst>
              <p:ext uri="{D42A27DB-BD31-4B8C-83A1-F6EECF244321}">
                <p14:modId xmlns:p14="http://schemas.microsoft.com/office/powerpoint/2010/main" val="71347099"/>
              </p:ext>
            </p:extLst>
          </p:nvPr>
        </p:nvGraphicFramePr>
        <p:xfrm>
          <a:off x="611560" y="260646"/>
          <a:ext cx="8064896" cy="6336705"/>
        </p:xfrm>
        <a:graphic>
          <a:graphicData uri="http://schemas.openxmlformats.org/drawingml/2006/table">
            <a:tbl>
              <a:tblPr/>
              <a:tblGrid>
                <a:gridCol w="8064896">
                  <a:extLst>
                    <a:ext uri="{9D8B030D-6E8A-4147-A177-3AD203B41FA5}">
                      <a16:colId xmlns:a16="http://schemas.microsoft.com/office/drawing/2014/main" val="20000"/>
                    </a:ext>
                  </a:extLst>
                </a:gridCol>
              </a:tblGrid>
              <a:tr h="2254038">
                <a:tc>
                  <a:txBody>
                    <a:bodyPr/>
                    <a:lstStyle/>
                    <a:p>
                      <a:pPr algn="ctr" rtl="0" fontAlgn="base"/>
                      <a:r>
                        <a:rPr lang="en-GB" sz="2000" b="1" i="0">
                          <a:latin typeface="HfW precursive" panose="00000500000000000000" pitchFamily="2" charset="0"/>
                        </a:rPr>
                        <a:t>Paddling:</a:t>
                      </a:r>
                      <a:r>
                        <a:rPr lang="en-GB" sz="2000" b="0" i="0">
                          <a:latin typeface="HfW precursive" panose="00000500000000000000" pitchFamily="2" charset="0"/>
                        </a:rPr>
                        <a:t> </a:t>
                      </a:r>
                    </a:p>
                    <a:p>
                      <a:pPr algn="ctr" rtl="0" fontAlgn="base"/>
                      <a:r>
                        <a:rPr lang="en-GB" sz="2000" b="0" i="0">
                          <a:latin typeface="HfW precursive" panose="00000500000000000000" pitchFamily="2" charset="0"/>
                        </a:rPr>
                        <a:t>Draw seasons and use key words from the handout to write bullet points about the seasons.  </a:t>
                      </a:r>
                    </a:p>
                    <a:p>
                      <a:pPr algn="ctr" rtl="0" fontAlgn="base"/>
                      <a:r>
                        <a:rPr lang="en-GB" sz="2000" b="0" i="0">
                          <a:latin typeface="HfW precursive" panose="00000500000000000000" pitchFamily="2" charset="0"/>
                        </a:rPr>
                        <a:t> </a:t>
                      </a:r>
                    </a:p>
                  </a:txBody>
                  <a:tcPr marL="90985" marR="90985" marT="45493" marB="45493" anchor="ctr">
                    <a:lnL>
                      <a:noFill/>
                    </a:lnL>
                    <a:lnR w="9525" cap="flat" cmpd="sng" algn="ctr">
                      <a:solidFill>
                        <a:srgbClr val="000000"/>
                      </a:solidFill>
                      <a:prstDash val="solid"/>
                      <a:round/>
                      <a:headEnd type="none" w="med" len="med"/>
                      <a:tailEnd type="none" w="med" len="med"/>
                    </a:lnR>
                    <a:lnT>
                      <a:noFill/>
                    </a:lnT>
                    <a:lnB w="9525" cap="flat" cmpd="sng" algn="ctr">
                      <a:solidFill>
                        <a:srgbClr val="000000"/>
                      </a:solidFill>
                      <a:prstDash val="solid"/>
                      <a:round/>
                      <a:headEnd type="none" w="med" len="med"/>
                      <a:tailEnd type="none" w="med" len="med"/>
                    </a:lnB>
                  </a:tcPr>
                </a:tc>
                <a:extLst>
                  <a:ext uri="{0D108BD9-81ED-4DB2-BD59-A6C34878D82A}">
                    <a16:rowId xmlns:a16="http://schemas.microsoft.com/office/drawing/2014/main" val="10000"/>
                  </a:ext>
                </a:extLst>
              </a:tr>
              <a:tr h="2254038">
                <a:tc>
                  <a:txBody>
                    <a:bodyPr/>
                    <a:lstStyle/>
                    <a:p>
                      <a:pPr algn="ctr" rtl="0" fontAlgn="base"/>
                      <a:r>
                        <a:rPr lang="en-GB" sz="2000" b="1" i="0" dirty="0" smtClean="0">
                          <a:latin typeface="HfW precursive" panose="00000500000000000000" pitchFamily="2" charset="0"/>
                        </a:rPr>
                        <a:t>Snorkelling:</a:t>
                      </a:r>
                      <a:r>
                        <a:rPr lang="en-GB" sz="2000" b="0" i="0" dirty="0">
                          <a:latin typeface="HfW precursive" panose="00000500000000000000" pitchFamily="2" charset="0"/>
                        </a:rPr>
                        <a:t> </a:t>
                      </a:r>
                    </a:p>
                    <a:p>
                      <a:pPr algn="ctr" rtl="0" fontAlgn="base"/>
                      <a:r>
                        <a:rPr lang="en-GB" sz="2000" b="0" i="0" dirty="0">
                          <a:latin typeface="HfW precursive" panose="00000500000000000000" pitchFamily="2" charset="0"/>
                        </a:rPr>
                        <a:t> </a:t>
                      </a:r>
                    </a:p>
                    <a:p>
                      <a:pPr algn="ctr" rtl="0" fontAlgn="base"/>
                      <a:r>
                        <a:rPr lang="en-GB" sz="2000" b="0" i="0" dirty="0">
                          <a:latin typeface="HfW precursive" panose="00000500000000000000" pitchFamily="2" charset="0"/>
                        </a:rPr>
                        <a:t>Draw seasons and use key words from the handout to write facts about the seasons. </a:t>
                      </a:r>
                    </a:p>
                  </a:txBody>
                  <a:tcPr marL="90985" marR="90985" marT="45493" marB="45493" anchor="ctr">
                    <a:lnL>
                      <a:noFill/>
                    </a:lnL>
                    <a:lnR w="9525" cap="flat" cmpd="sng" algn="ctr">
                      <a:solidFill>
                        <a:srgbClr val="000000"/>
                      </a:solidFill>
                      <a:prstDash val="solid"/>
                      <a:round/>
                      <a:headEnd type="none" w="med" len="med"/>
                      <a:tailEnd type="none" w="med" len="med"/>
                    </a:lnR>
                    <a:lnT w="9525" cap="flat" cmpd="sng" algn="ctr">
                      <a:solidFill>
                        <a:srgbClr val="000000"/>
                      </a:solidFill>
                      <a:prstDash val="solid"/>
                      <a:round/>
                      <a:headEnd type="none" w="med" len="med"/>
                      <a:tailEnd type="none" w="med" len="med"/>
                    </a:lnT>
                    <a:lnB w="9525" cap="flat" cmpd="sng" algn="ctr">
                      <a:solidFill>
                        <a:srgbClr val="000000"/>
                      </a:solidFill>
                      <a:prstDash val="solid"/>
                      <a:round/>
                      <a:headEnd type="none" w="med" len="med"/>
                      <a:tailEnd type="none" w="med" len="med"/>
                    </a:lnB>
                  </a:tcPr>
                </a:tc>
                <a:extLst>
                  <a:ext uri="{0D108BD9-81ED-4DB2-BD59-A6C34878D82A}">
                    <a16:rowId xmlns:a16="http://schemas.microsoft.com/office/drawing/2014/main" val="10001"/>
                  </a:ext>
                </a:extLst>
              </a:tr>
              <a:tr h="1828629">
                <a:tc>
                  <a:txBody>
                    <a:bodyPr/>
                    <a:lstStyle/>
                    <a:p>
                      <a:pPr algn="ctr" rtl="0" fontAlgn="base"/>
                      <a:r>
                        <a:rPr lang="en-GB" sz="2000" b="1" i="0" dirty="0">
                          <a:latin typeface="HfW precursive" panose="00000500000000000000" pitchFamily="2" charset="0"/>
                        </a:rPr>
                        <a:t>Diving:</a:t>
                      </a:r>
                      <a:r>
                        <a:rPr lang="en-GB" sz="2000" b="0" i="0" dirty="0">
                          <a:latin typeface="HfW precursive" panose="00000500000000000000" pitchFamily="2" charset="0"/>
                        </a:rPr>
                        <a:t> </a:t>
                      </a:r>
                    </a:p>
                    <a:p>
                      <a:pPr algn="ctr" rtl="0" fontAlgn="base"/>
                      <a:r>
                        <a:rPr lang="en-GB" sz="2000" b="0" i="0" dirty="0">
                          <a:latin typeface="HfW precursive" panose="00000500000000000000" pitchFamily="2" charset="0"/>
                        </a:rPr>
                        <a:t>Draw and use technical language to describe the three seasons. </a:t>
                      </a:r>
                    </a:p>
                  </a:txBody>
                  <a:tcPr marL="90985" marR="90985" marT="45493" marB="45493" anchor="ctr">
                    <a:lnL>
                      <a:noFill/>
                    </a:lnL>
                    <a:lnR w="9525" cap="flat" cmpd="sng" algn="ctr">
                      <a:solidFill>
                        <a:srgbClr val="000000"/>
                      </a:solidFill>
                      <a:prstDash val="solid"/>
                      <a:round/>
                      <a:headEnd type="none" w="med" len="med"/>
                      <a:tailEnd type="none" w="med" len="med"/>
                    </a:lnR>
                    <a:lnT w="9525" cap="flat" cmpd="sng" algn="ctr">
                      <a:solidFill>
                        <a:srgbClr val="000000"/>
                      </a:solidFill>
                      <a:prstDash val="solid"/>
                      <a:round/>
                      <a:headEnd type="none" w="med" len="med"/>
                      <a:tailEnd type="none" w="med" len="med"/>
                    </a:lnT>
                    <a:lnB w="9525" cap="flat" cmpd="sng" algn="ctr">
                      <a:solidFill>
                        <a:srgbClr val="000000"/>
                      </a:solidFill>
                      <a:prstDash val="solid"/>
                      <a:round/>
                      <a:headEnd type="none" w="med" len="med"/>
                      <a:tailEnd type="none" w="med" len="med"/>
                    </a:lnB>
                  </a:tcPr>
                </a:tc>
                <a:extLst>
                  <a:ext uri="{0D108BD9-81ED-4DB2-BD59-A6C34878D82A}">
                    <a16:rowId xmlns:a16="http://schemas.microsoft.com/office/drawing/2014/main" val="10002"/>
                  </a:ext>
                </a:extLst>
              </a:tr>
            </a:tbl>
          </a:graphicData>
        </a:graphic>
      </p:graphicFrame>
    </p:spTree>
    <p:extLst>
      <p:ext uri="{BB962C8B-B14F-4D97-AF65-F5344CB8AC3E}">
        <p14:creationId xmlns:p14="http://schemas.microsoft.com/office/powerpoint/2010/main" val="2096670273"/>
      </p:ext>
    </p:extLst>
  </p:cSld>
  <p:clrMapOvr>
    <a:masterClrMapping/>
  </p:clrMapOvr>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Rectangle 2"/>
          <p:cNvSpPr/>
          <p:nvPr/>
        </p:nvSpPr>
        <p:spPr>
          <a:xfrm>
            <a:off x="678871" y="377226"/>
            <a:ext cx="8077201" cy="6001643"/>
          </a:xfrm>
          <a:prstGeom prst="rect">
            <a:avLst/>
          </a:prstGeom>
        </p:spPr>
        <p:txBody>
          <a:bodyPr wrap="square">
            <a:spAutoFit/>
          </a:bodyPr>
          <a:lstStyle/>
          <a:p>
            <a:pPr fontAlgn="base">
              <a:buFont typeface="Arial" panose="020B0604020202020204" pitchFamily="34" charset="0"/>
              <a:buChar char="•"/>
            </a:pPr>
            <a:r>
              <a:rPr lang="en-GB" sz="2400" b="1" dirty="0" err="1">
                <a:solidFill>
                  <a:srgbClr val="000000"/>
                </a:solidFill>
                <a:latin typeface="HfW precursive" panose="00000500000000000000" pitchFamily="2" charset="0"/>
              </a:rPr>
              <a:t>Akhet</a:t>
            </a:r>
            <a:r>
              <a:rPr lang="en-GB" sz="2400" dirty="0">
                <a:solidFill>
                  <a:srgbClr val="000000"/>
                </a:solidFill>
                <a:latin typeface="HfW precursive" panose="00000500000000000000" pitchFamily="2" charset="0"/>
              </a:rPr>
              <a:t> - the </a:t>
            </a:r>
            <a:r>
              <a:rPr lang="en-GB" sz="2400" b="1" dirty="0">
                <a:solidFill>
                  <a:srgbClr val="000000"/>
                </a:solidFill>
                <a:latin typeface="HfW precursive" panose="00000500000000000000" pitchFamily="2" charset="0"/>
              </a:rPr>
              <a:t>inundation</a:t>
            </a:r>
            <a:r>
              <a:rPr lang="en-GB" sz="2400" dirty="0">
                <a:solidFill>
                  <a:srgbClr val="000000"/>
                </a:solidFill>
                <a:latin typeface="HfW precursive" panose="00000500000000000000" pitchFamily="2" charset="0"/>
              </a:rPr>
              <a:t> (June-September): The Flooding Season.  </a:t>
            </a:r>
            <a:br>
              <a:rPr lang="en-GB" sz="2400" dirty="0">
                <a:solidFill>
                  <a:srgbClr val="000000"/>
                </a:solidFill>
                <a:latin typeface="HfW precursive" panose="00000500000000000000" pitchFamily="2" charset="0"/>
              </a:rPr>
            </a:br>
            <a:r>
              <a:rPr lang="en-GB" sz="2400" dirty="0">
                <a:solidFill>
                  <a:srgbClr val="000000"/>
                </a:solidFill>
                <a:latin typeface="HfW precursive" panose="00000500000000000000" pitchFamily="2" charset="0"/>
              </a:rPr>
              <a:t>No farming was done at this time, as all the fields were flooded. Instead, many farmers worked for the pharaoh (king), building pyramids or temples. Some of the time was spent mending their  tools and looking after animals. </a:t>
            </a:r>
          </a:p>
          <a:p>
            <a:pPr fontAlgn="base">
              <a:buFont typeface="Arial" panose="020B0604020202020204" pitchFamily="34" charset="0"/>
              <a:buChar char="•"/>
            </a:pPr>
            <a:r>
              <a:rPr lang="en-GB" sz="2400" b="1" dirty="0" err="1">
                <a:solidFill>
                  <a:srgbClr val="000000"/>
                </a:solidFill>
                <a:latin typeface="HfW precursive" panose="00000500000000000000" pitchFamily="2" charset="0"/>
              </a:rPr>
              <a:t>Peret</a:t>
            </a:r>
            <a:r>
              <a:rPr lang="en-GB" sz="2400" dirty="0">
                <a:solidFill>
                  <a:srgbClr val="000000"/>
                </a:solidFill>
                <a:latin typeface="HfW precursive" panose="00000500000000000000" pitchFamily="2" charset="0"/>
              </a:rPr>
              <a:t> (October-February): The Growing Season.  </a:t>
            </a:r>
            <a:br>
              <a:rPr lang="en-GB" sz="2400" dirty="0">
                <a:solidFill>
                  <a:srgbClr val="000000"/>
                </a:solidFill>
                <a:latin typeface="HfW precursive" panose="00000500000000000000" pitchFamily="2" charset="0"/>
              </a:rPr>
            </a:br>
            <a:r>
              <a:rPr lang="en-GB" sz="2400" dirty="0">
                <a:solidFill>
                  <a:srgbClr val="000000"/>
                </a:solidFill>
                <a:latin typeface="HfW precursive" panose="00000500000000000000" pitchFamily="2" charset="0"/>
              </a:rPr>
              <a:t>In October the floodwaters receded, leaving behind a layer of rich, black soil. This fertile soil was then ploughed and seeded. </a:t>
            </a:r>
          </a:p>
          <a:p>
            <a:pPr fontAlgn="base">
              <a:buFont typeface="Arial" panose="020B0604020202020204" pitchFamily="34" charset="0"/>
              <a:buChar char="•"/>
            </a:pPr>
            <a:r>
              <a:rPr lang="en-GB" sz="2400" b="1" dirty="0" err="1">
                <a:solidFill>
                  <a:srgbClr val="000000"/>
                </a:solidFill>
                <a:latin typeface="HfW precursive" panose="00000500000000000000" pitchFamily="2" charset="0"/>
              </a:rPr>
              <a:t>Shemu</a:t>
            </a:r>
            <a:r>
              <a:rPr lang="en-GB" sz="2400" dirty="0">
                <a:solidFill>
                  <a:srgbClr val="000000"/>
                </a:solidFill>
                <a:latin typeface="HfW precursive" panose="00000500000000000000" pitchFamily="2" charset="0"/>
              </a:rPr>
              <a:t> (March-May): The Harvesting Season.  </a:t>
            </a:r>
            <a:br>
              <a:rPr lang="en-GB" sz="2400" dirty="0">
                <a:solidFill>
                  <a:srgbClr val="000000"/>
                </a:solidFill>
                <a:latin typeface="HfW precursive" panose="00000500000000000000" pitchFamily="2" charset="0"/>
              </a:rPr>
            </a:br>
            <a:r>
              <a:rPr lang="en-GB" sz="2400" dirty="0">
                <a:solidFill>
                  <a:srgbClr val="000000"/>
                </a:solidFill>
                <a:latin typeface="HfW precursive" panose="00000500000000000000" pitchFamily="2" charset="0"/>
              </a:rPr>
              <a:t>The fully grown crops had to be cut down (harvested) and removed before the Nile flooded again. It was also the time to repair the canals ready for the next flood. </a:t>
            </a:r>
          </a:p>
        </p:txBody>
      </p:sp>
    </p:spTree>
    <p:extLst>
      <p:ext uri="{BB962C8B-B14F-4D97-AF65-F5344CB8AC3E}">
        <p14:creationId xmlns:p14="http://schemas.microsoft.com/office/powerpoint/2010/main" val="2457775610"/>
      </p:ext>
    </p:extLst>
  </p:cSld>
  <p:clrMapOvr>
    <a:masterClrMapping/>
  </p:clrMapOvr>
</p:sld>
</file>

<file path=ppt/theme/theme1.xml><?xml version="1.0" encoding="utf-8"?>
<a:theme xmlns:a="http://schemas.openxmlformats.org/drawingml/2006/main" name="Metropolitan">
  <a:themeElements>
    <a:clrScheme name="Metropolitan">
      <a:dk1>
        <a:sysClr val="windowText" lastClr="000000"/>
      </a:dk1>
      <a:lt1>
        <a:sysClr val="window" lastClr="FFFFFF"/>
      </a:lt1>
      <a:dk2>
        <a:srgbClr val="4E3B30"/>
      </a:dk2>
      <a:lt2>
        <a:srgbClr val="FBEEC9"/>
      </a:lt2>
      <a:accent1>
        <a:srgbClr val="F0A22E"/>
      </a:accent1>
      <a:accent2>
        <a:srgbClr val="A5644E"/>
      </a:accent2>
      <a:accent3>
        <a:srgbClr val="B58B80"/>
      </a:accent3>
      <a:accent4>
        <a:srgbClr val="C3986D"/>
      </a:accent4>
      <a:accent5>
        <a:srgbClr val="A19574"/>
      </a:accent5>
      <a:accent6>
        <a:srgbClr val="C17529"/>
      </a:accent6>
      <a:hlink>
        <a:srgbClr val="AD1F1F"/>
      </a:hlink>
      <a:folHlink>
        <a:srgbClr val="FFC42F"/>
      </a:folHlink>
    </a:clrScheme>
    <a:fontScheme name="Metropolitan">
      <a:majorFont>
        <a:latin typeface="Calibri Light" panose="020F0302020204030204"/>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Light" panose="020F0302020204030204"/>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inorFont>
    </a:fontScheme>
    <a:fmtScheme name="Metropolitan">
      <a:fillStyleLst>
        <a:solidFill>
          <a:schemeClr val="phClr"/>
        </a:solidFill>
        <a:gradFill rotWithShape="1">
          <a:gsLst>
            <a:gs pos="0">
              <a:schemeClr val="phClr">
                <a:tint val="70000"/>
                <a:satMod val="100000"/>
                <a:lumMod val="110000"/>
              </a:schemeClr>
            </a:gs>
            <a:gs pos="50000">
              <a:schemeClr val="phClr">
                <a:tint val="75000"/>
                <a:satMod val="101000"/>
                <a:lumMod val="105000"/>
              </a:schemeClr>
            </a:gs>
            <a:gs pos="100000">
              <a:schemeClr val="phClr">
                <a:tint val="82000"/>
                <a:satMod val="104000"/>
                <a:lumMod val="105000"/>
              </a:schemeClr>
            </a:gs>
          </a:gsLst>
          <a:lin ang="2700000" scaled="0"/>
        </a:gradFill>
        <a:gradFill rotWithShape="1">
          <a:gsLst>
            <a:gs pos="0">
              <a:schemeClr val="phClr">
                <a:tint val="97000"/>
                <a:satMod val="100000"/>
                <a:lumMod val="102000"/>
              </a:schemeClr>
            </a:gs>
            <a:gs pos="50000">
              <a:schemeClr val="phClr">
                <a:shade val="100000"/>
                <a:satMod val="100000"/>
                <a:lumMod val="100000"/>
              </a:schemeClr>
            </a:gs>
            <a:gs pos="100000">
              <a:schemeClr val="phClr">
                <a:shade val="80000"/>
                <a:satMod val="100000"/>
                <a:lumMod val="99000"/>
              </a:schemeClr>
            </a:gs>
          </a:gsLst>
          <a:lin ang="2700000" scaled="0"/>
        </a:gradFill>
      </a:fillStyleLst>
      <a:lnStyleLst>
        <a:ln w="9525" cap="flat" cmpd="sng" algn="ctr">
          <a:solidFill>
            <a:schemeClr val="phClr"/>
          </a:solidFill>
          <a:prstDash val="solid"/>
        </a:ln>
        <a:ln w="12700" cap="flat" cmpd="sng" algn="ctr">
          <a:solidFill>
            <a:schemeClr val="phClr"/>
          </a:solidFill>
          <a:prstDash val="solid"/>
        </a:ln>
        <a:ln w="19050" cap="flat" cmpd="sng" algn="ctr">
          <a:solidFill>
            <a:schemeClr val="phClr"/>
          </a:solidFill>
          <a:prstDash val="solid"/>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solidFill>
          <a:schemeClr val="phClr">
            <a:shade val="95000"/>
            <a:satMod val="170000"/>
          </a:schemeClr>
        </a:solidFill>
      </a:bgFillStyleLst>
    </a:fmtScheme>
  </a:themeElements>
  <a:objectDefaults/>
  <a:extraClrSchemeLst/>
  <a:extLst>
    <a:ext uri="{05A4C25C-085E-4340-85A3-A5531E510DB2}">
      <thm15:themeFamily xmlns:thm15="http://schemas.microsoft.com/office/thememl/2012/main" name="Metropolitan" id="{4C5440D6-04D2-4954-96CF-F251137069B2}" vid="{0941A018-FB9B-4401-A32C-7E04526866E0}"/>
    </a:ext>
  </a:extLst>
</a:theme>
</file>

<file path=customXml/_rels/item1.xml.rels><?xml version="1.0" encoding="UTF-8" standalone="yes"?>
<Relationships xmlns="http://schemas.openxmlformats.org/package/2006/relationships"><Relationship Id="rId1" Type="http://schemas.openxmlformats.org/officeDocument/2006/relationships/customXmlProps" Target="itemProps1.xml"/></Relationships>
</file>

<file path=customXml/_rels/item2.xml.rels><?xml version="1.0" encoding="UTF-8" standalone="yes"?>
<Relationships xmlns="http://schemas.openxmlformats.org/package/2006/relationships"><Relationship Id="rId1" Type="http://schemas.openxmlformats.org/officeDocument/2006/relationships/customXmlProps" Target="itemProps2.xml"/></Relationships>
</file>

<file path=customXml/_rels/item3.xml.rels><?xml version="1.0" encoding="UTF-8" standalone="yes"?>
<Relationships xmlns="http://schemas.openxmlformats.org/package/2006/relationships"><Relationship Id="rId1" Type="http://schemas.openxmlformats.org/officeDocument/2006/relationships/customXmlProps" Target="itemProps3.xml"/></Relationships>
</file>

<file path=customXml/item1.xml><?xml version="1.0" encoding="utf-8"?>
<ct:contentTypeSchema xmlns:ct="http://schemas.microsoft.com/office/2006/metadata/contentType" xmlns:ma="http://schemas.microsoft.com/office/2006/metadata/properties/metaAttributes" ct:_="" ma:_="" ma:contentTypeName="Document" ma:contentTypeID="0x01010041443E85BA137C438EEAFD7FD4AD28F3" ma:contentTypeVersion="17" ma:contentTypeDescription="Create a new document." ma:contentTypeScope="" ma:versionID="59d72ef830b3e7d655a9cff1bd9798a9">
  <xsd:schema xmlns:xsd="http://www.w3.org/2001/XMLSchema" xmlns:xs="http://www.w3.org/2001/XMLSchema" xmlns:p="http://schemas.microsoft.com/office/2006/metadata/properties" xmlns:ns2="b7193443-4924-4c98-83f1-322a08f13154" xmlns:ns3="933c73ff-1f47-478d-836a-52d41c4c8390" targetNamespace="http://schemas.microsoft.com/office/2006/metadata/properties" ma:root="true" ma:fieldsID="ca80607aa85f642b5855281dc31d5a1f" ns2:_="" ns3:_="">
    <xsd:import namespace="b7193443-4924-4c98-83f1-322a08f13154"/>
    <xsd:import namespace="933c73ff-1f47-478d-836a-52d41c4c8390"/>
    <xsd:element name="properties">
      <xsd:complexType>
        <xsd:sequence>
          <xsd:element name="documentManagement">
            <xsd:complexType>
              <xsd:all>
                <xsd:element ref="ns2:MediaServiceMetadata" minOccurs="0"/>
                <xsd:element ref="ns2:MediaServiceFastMetadata" minOccurs="0"/>
                <xsd:element ref="ns2:MediaServiceDateTaken" minOccurs="0"/>
                <xsd:element ref="ns2:MediaServiceAutoTags" minOccurs="0"/>
                <xsd:element ref="ns2:MediaServiceOCR" minOccurs="0"/>
                <xsd:element ref="ns2:MediaServiceLocation" minOccurs="0"/>
                <xsd:element ref="ns3:SharedWithUsers" minOccurs="0"/>
                <xsd:element ref="ns3:SharedWithDetails" minOccurs="0"/>
                <xsd:element ref="ns2:MediaServiceGenerationTime" minOccurs="0"/>
                <xsd:element ref="ns2:MediaServiceEventHashCode" minOccurs="0"/>
                <xsd:element ref="ns2:MediaServiceAutoKeyPoints" minOccurs="0"/>
                <xsd:element ref="ns2:MediaServiceKeyPoints" minOccurs="0"/>
                <xsd:element ref="ns2:MediaLengthInSeconds" minOccurs="0"/>
              </xsd:all>
            </xsd:complexType>
          </xsd:element>
        </xsd:sequence>
      </xsd:complexType>
    </xsd:element>
  </xsd:schema>
  <xsd:schema xmlns:xsd="http://www.w3.org/2001/XMLSchema" xmlns:xs="http://www.w3.org/2001/XMLSchema" xmlns:dms="http://schemas.microsoft.com/office/2006/documentManagement/types" xmlns:pc="http://schemas.microsoft.com/office/infopath/2007/PartnerControls" targetNamespace="b7193443-4924-4c98-83f1-322a08f13154" elementFormDefault="qualified">
    <xsd:import namespace="http://schemas.microsoft.com/office/2006/documentManagement/types"/>
    <xsd:import namespace="http://schemas.microsoft.com/office/infopath/2007/PartnerControls"/>
    <xsd:element name="MediaServiceMetadata" ma:index="7" nillable="true" ma:displayName="MediaServiceMetadata" ma:hidden="true" ma:internalName="MediaServiceMetadata" ma:readOnly="true">
      <xsd:simpleType>
        <xsd:restriction base="dms:Note"/>
      </xsd:simpleType>
    </xsd:element>
    <xsd:element name="MediaServiceFastMetadata" ma:index="8" nillable="true" ma:displayName="MediaServiceFastMetadata" ma:hidden="true" ma:internalName="MediaServiceFastMetadata" ma:readOnly="true">
      <xsd:simpleType>
        <xsd:restriction base="dms:Note"/>
      </xsd:simpleType>
    </xsd:element>
    <xsd:element name="MediaServiceDateTaken" ma:index="9" nillable="true" ma:displayName="MediaServiceDateTaken" ma:hidden="true" ma:internalName="MediaServiceDateTaken" ma:readOnly="true">
      <xsd:simpleType>
        <xsd:restriction base="dms:Text"/>
      </xsd:simpleType>
    </xsd:element>
    <xsd:element name="MediaServiceAutoTags" ma:index="10" nillable="true" ma:displayName="Tags" ma:hidden="true" ma:internalName="MediaServiceAutoTags" ma:readOnly="true">
      <xsd:simpleType>
        <xsd:restriction base="dms:Text"/>
      </xsd:simpleType>
    </xsd:element>
    <xsd:element name="MediaServiceOCR" ma:index="11" nillable="true" ma:displayName="Extracted Text" ma:hidden="true" ma:internalName="MediaServiceOCR" ma:readOnly="true">
      <xsd:simpleType>
        <xsd:restriction base="dms:Note"/>
      </xsd:simpleType>
    </xsd:element>
    <xsd:element name="MediaServiceLocation" ma:index="12" nillable="true" ma:displayName="Location" ma:hidden="true" ma:internalName="MediaServiceLocation" ma:readOnly="true">
      <xsd:simpleType>
        <xsd:restriction base="dms:Text"/>
      </xsd:simpleType>
    </xsd:element>
    <xsd:element name="MediaServiceGenerationTime" ma:index="15" nillable="true" ma:displayName="MediaServiceGenerationTime" ma:hidden="true" ma:internalName="MediaServiceGenerationTime" ma:readOnly="true">
      <xsd:simpleType>
        <xsd:restriction base="dms:Text"/>
      </xsd:simpleType>
    </xsd:element>
    <xsd:element name="MediaServiceEventHashCode" ma:index="16" nillable="true" ma:displayName="MediaServiceEventHashCode" ma:hidden="true" ma:internalName="MediaServiceEventHashCode" ma:readOnly="true">
      <xsd:simpleType>
        <xsd:restriction base="dms:Text"/>
      </xsd:simpleType>
    </xsd:element>
    <xsd:element name="MediaServiceAutoKeyPoints" ma:index="17" nillable="true" ma:displayName="MediaServiceAutoKeyPoints" ma:hidden="true" ma:internalName="MediaServiceAutoKeyPoints" ma:readOnly="true">
      <xsd:simpleType>
        <xsd:restriction base="dms:Note"/>
      </xsd:simpleType>
    </xsd:element>
    <xsd:element name="MediaServiceKeyPoints" ma:index="18" nillable="true" ma:displayName="KeyPoints" ma:hidden="true" ma:internalName="MediaServiceKeyPoints" ma:readOnly="true">
      <xsd:simpleType>
        <xsd:restriction base="dms:Note"/>
      </xsd:simpleType>
    </xsd:element>
    <xsd:element name="MediaLengthInSeconds" ma:index="20" nillable="true" ma:displayName="Length (seconds)" ma:internalName="MediaLengthInSeconds" ma:readOnly="true">
      <xsd:simpleType>
        <xsd:restriction base="dms:Unknown"/>
      </xsd:simpleType>
    </xsd:element>
  </xsd:schema>
  <xsd:schema xmlns:xsd="http://www.w3.org/2001/XMLSchema" xmlns:xs="http://www.w3.org/2001/XMLSchema" xmlns:dms="http://schemas.microsoft.com/office/2006/documentManagement/types" xmlns:pc="http://schemas.microsoft.com/office/infopath/2007/PartnerControls" targetNamespace="933c73ff-1f47-478d-836a-52d41c4c8390" elementFormDefault="qualified">
    <xsd:import namespace="http://schemas.microsoft.com/office/2006/documentManagement/types"/>
    <xsd:import namespace="http://schemas.microsoft.com/office/infopath/2007/PartnerControls"/>
    <xsd:element name="SharedWithUsers" ma:index="13" nillable="true" ma:displayName="Shared With" ma:hidden="true" ma:internalName="SharedWithUsers" ma:readOnly="true">
      <xsd:complexType>
        <xsd:complexContent>
          <xsd:extension base="dms:UserMulti">
            <xsd:sequence>
              <xsd:element name="UserInfo" minOccurs="0" maxOccurs="unbounded">
                <xsd:complexType>
                  <xsd:sequence>
                    <xsd:element name="DisplayName" type="xsd:string" minOccurs="0"/>
                    <xsd:element name="AccountId" type="dms:UserId" minOccurs="0" nillable="true"/>
                    <xsd:element name="AccountType" type="xsd:string" minOccurs="0"/>
                  </xsd:sequence>
                </xsd:complexType>
              </xsd:element>
            </xsd:sequence>
          </xsd:extension>
        </xsd:complexContent>
      </xsd:complexType>
    </xsd:element>
    <xsd:element name="SharedWithDetails" ma:index="14" nillable="true" ma:displayName="Shared With Details" ma:hidden="true" ma:internalName="SharedWithDetails" ma:readOnly="true">
      <xsd:simpleType>
        <xsd:restriction base="dms:Note"/>
      </xsd:simpleType>
    </xsd:element>
  </xsd:schema>
  <xsd:schema xmlns="http://schemas.openxmlformats.org/package/2006/metadata/core-properties" xmlns:xsd="http://www.w3.org/2001/XMLSchema" xmlns:xsi="http://www.w3.org/2001/XMLSchema-instance" xmlns:dc="http://purl.org/dc/elements/1.1/" xmlns:dcterms="http://purl.org/dc/terms/" xmlns:odoc="http://schemas.microsoft.com/internal/obd" targetNamespace="http://schemas.openxmlformats.org/package/2006/metadata/core-properties" elementFormDefault="qualified" attributeFormDefault="unqualified" blockDefault="#all">
    <xsd:import namespace="http://purl.org/dc/elements/1.1/" schemaLocation="http://dublincore.org/schemas/xmls/qdc/2003/04/02/dc.xsd"/>
    <xsd:import namespace="http://purl.org/dc/terms/" schemaLocation="http://dublincore.org/schemas/xmls/qdc/2003/04/02/dcterms.xsd"/>
    <xsd:element name="coreProperties" type="CT_coreProperties"/>
    <xsd:complexType name="CT_coreProperties">
      <xsd:all>
        <xsd:element ref="dc:creator" minOccurs="0" maxOccurs="1"/>
        <xsd:element ref="dcterms:created" minOccurs="0" maxOccurs="1"/>
        <xsd:element ref="dc:identifier" minOccurs="0" maxOccurs="1"/>
        <xsd:element name="contentType" minOccurs="0" maxOccurs="1" type="xsd:string" ma:displayName="Content Type"/>
        <xsd:element ref="dc:title" minOccurs="0" maxOccurs="1" ma:index="1" ma:displayName="Title"/>
        <xsd:element ref="dc:subject" minOccurs="0" maxOccurs="1"/>
        <xsd:element ref="dc:description" minOccurs="0" maxOccurs="1"/>
        <xsd:element name="keywords" minOccurs="0" maxOccurs="1" type="xsd:string"/>
        <xsd:element ref="dc:language" minOccurs="0" maxOccurs="1"/>
        <xsd:element name="category" minOccurs="0" maxOccurs="1" type="xsd:string"/>
        <xsd:element name="version" minOccurs="0" maxOccurs="1" type="xsd:string"/>
        <xsd:element name="revision" minOccurs="0" maxOccurs="1" type="xsd:string">
          <xsd:annotation>
            <xsd:documentation>
                        This value indicates the number of saves or revisions. The application is responsible for updating this value after each revision.
                    </xsd:documentation>
          </xsd:annotation>
        </xsd:element>
        <xsd:element name="lastModifiedBy" minOccurs="0" maxOccurs="1" type="xsd:string"/>
        <xsd:element ref="dcterms:modified" minOccurs="0" maxOccurs="1"/>
        <xsd:element name="contentStatus" minOccurs="0" maxOccurs="1" type="xsd:string"/>
      </xsd:all>
    </xsd:complexType>
  </xsd:schema>
  <xs:schema xmlns:pc="http://schemas.microsoft.com/office/infopath/2007/PartnerControls" xmlns:xs="http://www.w3.org/2001/XMLSchema" targetNamespace="http://schemas.microsoft.com/office/infopath/2007/PartnerControls" elementFormDefault="qualified" attributeFormDefault="unqualified">
    <xs:element name="Person">
      <xs:complexType>
        <xs:sequence>
          <xs:element ref="pc:DisplayName" minOccurs="0"/>
          <xs:element ref="pc:AccountId" minOccurs="0"/>
          <xs:element ref="pc:AccountType" minOccurs="0"/>
        </xs:sequence>
      </xs:complexType>
    </xs:element>
    <xs:element name="DisplayName" type="xs:string"/>
    <xs:element name="AccountId" type="xs:string"/>
    <xs:element name="AccountType" type="xs:string"/>
    <xs:element name="BDCAssociatedEntity">
      <xs:complexType>
        <xs:sequence>
          <xs:element ref="pc:BDCEntity" minOccurs="0" maxOccurs="unbounded"/>
        </xs:sequence>
        <xs:attribute ref="pc:EntityNamespace"/>
        <xs:attribute ref="pc:EntityName"/>
        <xs:attribute ref="pc:SystemInstanceName"/>
        <xs:attribute ref="pc:AssociationName"/>
      </xs:complexType>
    </xs:element>
    <xs:attribute name="EntityNamespace" type="xs:string"/>
    <xs:attribute name="EntityName" type="xs:string"/>
    <xs:attribute name="SystemInstanceName" type="xs:string"/>
    <xs:attribute name="AssociationName" type="xs:string"/>
    <xs:element name="BDCEntity">
      <xs:complexType>
        <xs:sequence>
          <xs:element ref="pc:EntityDisplayName" minOccurs="0"/>
          <xs:element ref="pc:EntityInstanceReference" minOccurs="0"/>
          <xs:element ref="pc:EntityId1" minOccurs="0"/>
          <xs:element ref="pc:EntityId2" minOccurs="0"/>
          <xs:element ref="pc:EntityId3" minOccurs="0"/>
          <xs:element ref="pc:EntityId4" minOccurs="0"/>
          <xs:element ref="pc:EntityId5" minOccurs="0"/>
        </xs:sequence>
      </xs:complexType>
    </xs:element>
    <xs:element name="EntityDisplayName" type="xs:string"/>
    <xs:element name="EntityInstanceReference" type="xs:string"/>
    <xs:element name="EntityId1" type="xs:string"/>
    <xs:element name="EntityId2" type="xs:string"/>
    <xs:element name="EntityId3" type="xs:string"/>
    <xs:element name="EntityId4" type="xs:string"/>
    <xs:element name="EntityId5" type="xs:string"/>
    <xs:element name="Terms">
      <xs:complexType>
        <xs:sequence>
          <xs:element ref="pc:TermInfo" minOccurs="0" maxOccurs="unbounded"/>
        </xs:sequence>
      </xs:complexType>
    </xs:element>
    <xs:element name="TermInfo">
      <xs:complexType>
        <xs:sequence>
          <xs:element ref="pc:TermName" minOccurs="0"/>
          <xs:element ref="pc:TermId" minOccurs="0"/>
        </xs:sequence>
      </xs:complexType>
    </xs:element>
    <xs:element name="TermName" type="xs:string"/>
    <xs:element name="TermId" type="xs:string"/>
  </xs:schema>
</ct:contentTypeSchema>
</file>

<file path=customXml/item2.xml><?xml version="1.0" encoding="utf-8"?>
<?mso-contentType ?>
<FormTemplates xmlns="http://schemas.microsoft.com/sharepoint/v3/contenttype/forms">
  <Display>DocumentLibraryForm</Display>
  <Edit>DocumentLibraryForm</Edit>
  <New>DocumentLibraryForm</New>
</FormTemplates>
</file>

<file path=customXml/item3.xml><?xml version="1.0" encoding="utf-8"?>
<p:properties xmlns:p="http://schemas.microsoft.com/office/2006/metadata/properties" xmlns:xsi="http://www.w3.org/2001/XMLSchema-instance" xmlns:pc="http://schemas.microsoft.com/office/infopath/2007/PartnerControls">
  <documentManagement/>
</p:properties>
</file>

<file path=customXml/itemProps1.xml><?xml version="1.0" encoding="utf-8"?>
<ds:datastoreItem xmlns:ds="http://schemas.openxmlformats.org/officeDocument/2006/customXml" ds:itemID="{5A046983-BE14-46EA-834C-4556AF664A62}">
  <ds:schemaRefs>
    <ds:schemaRef ds:uri="http://schemas.microsoft.com/office/2006/metadata/contentType"/>
    <ds:schemaRef ds:uri="http://schemas.microsoft.com/office/2006/metadata/properties/metaAttributes"/>
    <ds:schemaRef ds:uri="http://www.w3.org/2001/XMLSchema"/>
    <ds:schemaRef ds:uri="http://schemas.microsoft.com/office/2006/metadata/properties"/>
    <ds:schemaRef ds:uri="b7193443-4924-4c98-83f1-322a08f13154"/>
    <ds:schemaRef ds:uri="933c73ff-1f47-478d-836a-52d41c4c8390"/>
    <ds:schemaRef ds:uri="http://schemas.microsoft.com/office/2006/documentManagement/types"/>
    <ds:schemaRef ds:uri="http://schemas.microsoft.com/office/infopath/2007/PartnerControls"/>
    <ds:schemaRef ds:uri="http://schemas.openxmlformats.org/package/2006/metadata/core-properties"/>
    <ds:schemaRef ds:uri="http://purl.org/dc/elements/1.1/"/>
    <ds:schemaRef ds:uri="http://purl.org/dc/terms/"/>
    <ds:schemaRef ds:uri="http://schemas.microsoft.com/internal/obd"/>
  </ds:schemaRefs>
</ds:datastoreItem>
</file>

<file path=customXml/itemProps2.xml><?xml version="1.0" encoding="utf-8"?>
<ds:datastoreItem xmlns:ds="http://schemas.openxmlformats.org/officeDocument/2006/customXml" ds:itemID="{94CF5C38-F8FB-42E1-9474-DB1C2C7DB371}">
  <ds:schemaRefs>
    <ds:schemaRef ds:uri="http://schemas.microsoft.com/sharepoint/v3/contenttype/forms"/>
  </ds:schemaRefs>
</ds:datastoreItem>
</file>

<file path=customXml/itemProps3.xml><?xml version="1.0" encoding="utf-8"?>
<ds:datastoreItem xmlns:ds="http://schemas.openxmlformats.org/officeDocument/2006/customXml" ds:itemID="{87915696-38B2-4431-B26D-1A072FA77582}">
  <ds:schemaRefs>
    <ds:schemaRef ds:uri="http://purl.org/dc/dcmitype/"/>
    <ds:schemaRef ds:uri="http://schemas.microsoft.com/office/infopath/2007/PartnerControls"/>
    <ds:schemaRef ds:uri="http://schemas.microsoft.com/office/2006/documentManagement/types"/>
    <ds:schemaRef ds:uri="http://schemas.microsoft.com/office/2006/metadata/properties"/>
    <ds:schemaRef ds:uri="933c73ff-1f47-478d-836a-52d41c4c8390"/>
    <ds:schemaRef ds:uri="http://purl.org/dc/terms/"/>
    <ds:schemaRef ds:uri="http://schemas.openxmlformats.org/package/2006/metadata/core-properties"/>
    <ds:schemaRef ds:uri="b7193443-4924-4c98-83f1-322a08f13154"/>
    <ds:schemaRef ds:uri="http://www.w3.org/XML/1998/namespace"/>
    <ds:schemaRef ds:uri="http://purl.org/dc/elements/1.1/"/>
  </ds:schemaRefs>
</ds:datastoreItem>
</file>

<file path=docProps/app.xml><?xml version="1.0" encoding="utf-8"?>
<Properties xmlns="http://schemas.openxmlformats.org/officeDocument/2006/extended-properties" xmlns:vt="http://schemas.openxmlformats.org/officeDocument/2006/docPropsVTypes">
  <Template>TM03457491[[fn=Metropolitan]]</Template>
  <TotalTime>30</TotalTime>
  <Words>388</Words>
  <Application>Microsoft Office PowerPoint</Application>
  <PresentationFormat>On-screen Show (4:3)</PresentationFormat>
  <Paragraphs>55</Paragraphs>
  <Slides>18</Slides>
  <Notes>0</Notes>
  <HiddenSlides>0</HiddenSlides>
  <MMClips>0</MMClips>
  <ScaleCrop>false</ScaleCrop>
  <HeadingPairs>
    <vt:vector size="6" baseType="variant">
      <vt:variant>
        <vt:lpstr>Fonts Used</vt:lpstr>
      </vt:variant>
      <vt:variant>
        <vt:i4>6</vt:i4>
      </vt:variant>
      <vt:variant>
        <vt:lpstr>Theme</vt:lpstr>
      </vt:variant>
      <vt:variant>
        <vt:i4>1</vt:i4>
      </vt:variant>
      <vt:variant>
        <vt:lpstr>Slide Titles</vt:lpstr>
      </vt:variant>
      <vt:variant>
        <vt:i4>18</vt:i4>
      </vt:variant>
    </vt:vector>
  </HeadingPairs>
  <TitlesOfParts>
    <vt:vector size="25" baseType="lpstr">
      <vt:lpstr>Arial</vt:lpstr>
      <vt:lpstr>Bradley Hand ITC</vt:lpstr>
      <vt:lpstr>Calibri</vt:lpstr>
      <vt:lpstr>Calibri Light</vt:lpstr>
      <vt:lpstr>HfW precursive</vt:lpstr>
      <vt:lpstr>Wingdings</vt:lpstr>
      <vt:lpstr>Metropolitan</vt:lpstr>
      <vt:lpstr>Thursday 9th December 2021  L.O: To communicate geographically.   C: The Nile</vt:lpstr>
      <vt:lpstr>Facts about the River Nile!</vt:lpstr>
      <vt:lpstr>Why might the Egyptians have settled around the Nile?</vt:lpstr>
      <vt:lpstr>Key Words:</vt:lpstr>
      <vt:lpstr>Let’s Recap!</vt:lpstr>
      <vt:lpstr>PowerPoint Presentation</vt:lpstr>
      <vt:lpstr>PowerPoint Presentation</vt:lpstr>
      <vt:lpstr>PowerPoint Presentation</vt:lpstr>
      <vt:lpstr>Let’s have another look at Google Earth!</vt:lpstr>
      <vt:lpstr>Your First Task</vt:lpstr>
      <vt:lpstr>PowerPoint Presentation</vt:lpstr>
      <vt:lpstr>PowerPoint Presentation</vt:lpstr>
      <vt:lpstr>So how did the flooding influence Seasons?</vt:lpstr>
      <vt:lpstr>PowerPoint Presentation</vt:lpstr>
      <vt:lpstr>PowerPoint Presentation</vt:lpstr>
      <vt:lpstr>PowerPoint Presentation</vt:lpstr>
      <vt:lpstr>PowerPoint Presentation</vt:lpstr>
      <vt:lpstr>PowerPoint Presentation</vt:lpstr>
    </vt:vector>
  </TitlesOfParts>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Tuesday 26th September.</dc:title>
  <dc:creator>Alice Watton</dc:creator>
  <cp:lastModifiedBy>Alice Watton</cp:lastModifiedBy>
  <cp:revision>21</cp:revision>
  <dcterms:modified xsi:type="dcterms:W3CDTF">2021-12-05T16:21:22Z</dcterms:modified>
</cp:coreProperties>
</file>

<file path=docProps/custom.xml><?xml version="1.0" encoding="utf-8"?>
<Properties xmlns="http://schemas.openxmlformats.org/officeDocument/2006/custom-properties" xmlns:vt="http://schemas.openxmlformats.org/officeDocument/2006/docPropsVTypes">
  <property fmtid="{D5CDD505-2E9C-101B-9397-08002B2CF9AE}" pid="2" name="ContentTypeId">
    <vt:lpwstr>0x01010041443E85BA137C438EEAFD7FD4AD28F3</vt:lpwstr>
  </property>
  <property fmtid="{D5CDD505-2E9C-101B-9397-08002B2CF9AE}" pid="3" name="Order">
    <vt:r8>3400</vt:r8>
  </property>
  <property fmtid="{D5CDD505-2E9C-101B-9397-08002B2CF9AE}" pid="4" name="xd_Signature">
    <vt:bool>false</vt:bool>
  </property>
  <property fmtid="{D5CDD505-2E9C-101B-9397-08002B2CF9AE}" pid="5" name="xd_ProgID">
    <vt:lpwstr/>
  </property>
  <property fmtid="{D5CDD505-2E9C-101B-9397-08002B2CF9AE}" pid="6" name="ComplianceAssetId">
    <vt:lpwstr/>
  </property>
  <property fmtid="{D5CDD505-2E9C-101B-9397-08002B2CF9AE}" pid="7" name="TemplateUrl">
    <vt:lpwstr/>
  </property>
</Properties>
</file>