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1" r:id="rId9"/>
    <p:sldId id="260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D1A671-A4EA-4A42-988F-1A0B2C5AE867}" v="6" dt="2021-12-21T21:15:52.5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6E302-901B-4EC5-8063-F4475DEAA8C8}" type="datetimeFigureOut">
              <a:rPr lang="en-US" smtClean="0"/>
              <a:t>12/21/2021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B3765-1535-41FB-A927-AAD2D1E853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152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FE9EF-BFD3-43EA-A868-783EE64D3026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6FB9-D28B-49B1-96AA-2DC4A0B82672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63742-95DB-4727-9E2D-E67133874C57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4C757-AC18-4BD4-B58D-C09C7F56266E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06CBA-D419-41FA-8B3E-D17E24A5F335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4B8EF-695A-4D91-86E6-BD3ABF986DC6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9A1DA-1075-4AB6-9AFC-9045E23C9F15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3360-0F07-4AD4-AAF8-61579BDE5A02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5D3E4-AEF6-4C0D-955F-4975ADE12833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15DF4-6503-424C-B89D-B31483AF0BFD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EE408-CEE3-4069-B613-CB32C19D6587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80C5-3949-48B3-AAD0-C6AC4D6634A8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1F9A-4BC0-4BDC-9C0A-439930D3F628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90EB-8738-400A-AFF7-6D1DEC6B76AF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F0B9-B198-4467-8481-337D4552AC07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E8C0-DCD6-4618-824E-E5B47E37F774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33B-A04A-40C7-999B-6B964B69F57E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096B060-2D6F-430E-A017-FCCC5AF2AC19}" type="datetime1">
              <a:rPr lang="en-US" smtClean="0"/>
              <a:t>12/21/2021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yzhlp8T9s5c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JZ-M-rC9dJA?feature=oembed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p close image of waves">
            <a:extLst>
              <a:ext uri="{FF2B5EF4-FFF2-40B4-BE49-F238E27FC236}">
                <a16:creationId xmlns:a16="http://schemas.microsoft.com/office/drawing/2014/main" id="{9648A932-5E17-4859-9FE3-70EB96EA5C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1000"/>
          </a:blip>
          <a:srcRect l="9091" t="3462" b="19929"/>
          <a:stretch/>
        </p:blipFill>
        <p:spPr>
          <a:xfrm>
            <a:off x="20" y="0"/>
            <a:ext cx="1219198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516A0C15-5BB2-41A2-BD46-E18F635D59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5399" y="2266943"/>
            <a:ext cx="9144000" cy="2811425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latin typeface="Segoe Print" panose="02000600000000000000" pitchFamily="2" charset="0"/>
              </a:rPr>
              <a:t>LO: To understand chronology. </a:t>
            </a:r>
          </a:p>
          <a:p>
            <a:pPr algn="l"/>
            <a:endParaRPr lang="en-US" sz="3600" dirty="0">
              <a:latin typeface="Segoe Print" panose="02000600000000000000" pitchFamily="2" charset="0"/>
            </a:endParaRPr>
          </a:p>
          <a:p>
            <a:pPr algn="l"/>
            <a:r>
              <a:rPr lang="en-US" sz="3600" dirty="0">
                <a:latin typeface="Segoe Print" panose="02000600000000000000" pitchFamily="2" charset="0"/>
              </a:rPr>
              <a:t>C: Timelines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6636B6-A233-459A-95E5-DFBD46F36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9700" y="625453"/>
            <a:ext cx="9144000" cy="1641490"/>
          </a:xfrm>
        </p:spPr>
        <p:txBody>
          <a:bodyPr>
            <a:normAutofit/>
          </a:bodyPr>
          <a:lstStyle/>
          <a:p>
            <a:r>
              <a:rPr lang="en-US" dirty="0"/>
              <a:t>Women in History</a:t>
            </a:r>
          </a:p>
        </p:txBody>
      </p:sp>
    </p:spTree>
    <p:extLst>
      <p:ext uri="{BB962C8B-B14F-4D97-AF65-F5344CB8AC3E}">
        <p14:creationId xmlns:p14="http://schemas.microsoft.com/office/powerpoint/2010/main" val="3549750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87390-3287-4BA9-9F26-A0FACD17A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Famous Women in History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A15089-8549-4AD6-8CAB-443C3726D188}"/>
              </a:ext>
            </a:extLst>
          </p:cNvPr>
          <p:cNvSpPr txBox="1"/>
          <p:nvPr/>
        </p:nvSpPr>
        <p:spPr>
          <a:xfrm>
            <a:off x="529272" y="2090172"/>
            <a:ext cx="111334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egoe Print" panose="02000600000000000000" pitchFamily="2" charset="0"/>
              </a:rPr>
              <a:t>Do you know of any discrimination women have faced in the past or closer to the present day?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Think about about a famous woman you know; what was she famous for?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They can be from any period of history.</a:t>
            </a:r>
          </a:p>
        </p:txBody>
      </p:sp>
    </p:spTree>
    <p:extLst>
      <p:ext uri="{BB962C8B-B14F-4D97-AF65-F5344CB8AC3E}">
        <p14:creationId xmlns:p14="http://schemas.microsoft.com/office/powerpoint/2010/main" val="3345383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84593-10BA-4E2F-8B38-434FE9CA3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23114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Have you heard of these pioneers?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CDB24-8AB4-4F80-8F38-D43455B9E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7473" y="908296"/>
            <a:ext cx="3037051" cy="383759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3B2216A-2CD2-4388-B025-01363805BB8D}"/>
              </a:ext>
            </a:extLst>
          </p:cNvPr>
          <p:cNvSpPr/>
          <p:nvPr/>
        </p:nvSpPr>
        <p:spPr>
          <a:xfrm>
            <a:off x="4243515" y="4848254"/>
            <a:ext cx="3857371" cy="1895446"/>
          </a:xfrm>
          <a:prstGeom prst="rect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Segoe Print" panose="02000600000000000000" pitchFamily="2" charset="0"/>
              </a:rPr>
              <a:t>Harriet Tubman (1822 – 1913) 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Segoe Print" panose="02000600000000000000" pitchFamily="2" charset="0"/>
              </a:rPr>
              <a:t>Tubman was an American abolitionist and political activist. Born into slavery, Tubman escaped and made 13 missions to rescue over 70 enslaved people, using a network of antislavery activists and </a:t>
            </a:r>
            <a:r>
              <a:rPr lang="en-US" sz="1400" b="1" dirty="0">
                <a:solidFill>
                  <a:schemeClr val="tx1"/>
                </a:solidFill>
                <a:latin typeface="Segoe Print" panose="02000600000000000000" pitchFamily="2" charset="0"/>
              </a:rPr>
              <a:t>safe houses known as the Underground Railroad.</a:t>
            </a:r>
            <a:endParaRPr lang="en-GB" sz="1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5" name="Picture 4" descr="Amazon.com: Senator Kamala Harris Official Portrait Poster Art Artwork  20x30: Everything Else">
            <a:extLst>
              <a:ext uri="{FF2B5EF4-FFF2-40B4-BE49-F238E27FC236}">
                <a16:creationId xmlns:a16="http://schemas.microsoft.com/office/drawing/2014/main" id="{6ED89E55-A754-414C-9C73-6E351EF4A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0610" y="958168"/>
            <a:ext cx="3196971" cy="404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F9A4BA-3117-4A61-8AF1-B2CDEE461B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84" y="958168"/>
            <a:ext cx="2812512" cy="355387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8345DFD-E3FD-454A-A34A-263FCC484130}"/>
              </a:ext>
            </a:extLst>
          </p:cNvPr>
          <p:cNvSpPr/>
          <p:nvPr/>
        </p:nvSpPr>
        <p:spPr>
          <a:xfrm>
            <a:off x="101675" y="4745894"/>
            <a:ext cx="3652116" cy="1815657"/>
          </a:xfrm>
          <a:prstGeom prst="rect">
            <a:avLst/>
          </a:prstGeom>
          <a:solidFill>
            <a:srgbClr val="FF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Segoe Print" panose="02000600000000000000" pitchFamily="2" charset="0"/>
              </a:rPr>
              <a:t>Boudicca (60 – 61AD) </a:t>
            </a:r>
          </a:p>
          <a:p>
            <a:pPr algn="ctr"/>
            <a:r>
              <a:rPr lang="en-US" sz="1400" b="1" dirty="0">
                <a:latin typeface="Segoe Print" panose="02000600000000000000" pitchFamily="2" charset="0"/>
              </a:rPr>
              <a:t>T</a:t>
            </a:r>
            <a:r>
              <a:rPr lang="en-US" sz="1400" dirty="0">
                <a:latin typeface="Segoe Print" panose="02000600000000000000" pitchFamily="2" charset="0"/>
              </a:rPr>
              <a:t>he rebel queen of the ancient British Celtic Iceni tribe, who led an army against the Romans in AD 60/61. After suffering a public flogging and witnessing  her two daughters being attacked, Boudicca raised an army that destroyed Roman strongholds.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1F67B74-02E4-4E38-AB07-103154029C8A}"/>
              </a:ext>
            </a:extLst>
          </p:cNvPr>
          <p:cNvSpPr/>
          <p:nvPr/>
        </p:nvSpPr>
        <p:spPr>
          <a:xfrm>
            <a:off x="8514409" y="5091135"/>
            <a:ext cx="3349371" cy="1617393"/>
          </a:xfrm>
          <a:prstGeom prst="rect">
            <a:avLst/>
          </a:prstGeom>
          <a:solidFill>
            <a:srgbClr val="FF33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Segoe Print" panose="02000600000000000000" pitchFamily="2" charset="0"/>
              </a:rPr>
              <a:t>Kamala Harris (1964 – present) </a:t>
            </a:r>
          </a:p>
          <a:p>
            <a:pPr algn="ctr"/>
            <a:r>
              <a:rPr lang="en-US" sz="1400" dirty="0">
                <a:latin typeface="Segoe Print" panose="02000600000000000000" pitchFamily="2" charset="0"/>
              </a:rPr>
              <a:t>On 20</a:t>
            </a:r>
            <a:r>
              <a:rPr lang="en-US" sz="1400" baseline="30000" dirty="0">
                <a:latin typeface="Segoe Print" panose="02000600000000000000" pitchFamily="2" charset="0"/>
              </a:rPr>
              <a:t>th</a:t>
            </a:r>
            <a:r>
              <a:rPr lang="en-US" sz="1400" dirty="0">
                <a:latin typeface="Segoe Print" panose="02000600000000000000" pitchFamily="2" charset="0"/>
              </a:rPr>
              <a:t> January 2021, Kamala Harris became the first woman and the first African American and South Asian person to become the Vice President of the United States. </a:t>
            </a:r>
          </a:p>
        </p:txBody>
      </p:sp>
    </p:spTree>
    <p:extLst>
      <p:ext uri="{BB962C8B-B14F-4D97-AF65-F5344CB8AC3E}">
        <p14:creationId xmlns:p14="http://schemas.microsoft.com/office/powerpoint/2010/main" val="280392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810D2-FE9D-47C5-9D7C-8881E2C93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" y="822325"/>
            <a:ext cx="11696700" cy="132556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Segoe Print" panose="02000600000000000000" pitchFamily="2" charset="0"/>
              </a:rPr>
              <a:t>There are many more women who have changed history and challenged the dominant ideas of their time. </a:t>
            </a:r>
            <a:br>
              <a:rPr lang="en-GB" sz="2800" dirty="0">
                <a:latin typeface="Segoe Print" panose="02000600000000000000" pitchFamily="2" charset="0"/>
              </a:rPr>
            </a:br>
            <a:br>
              <a:rPr lang="en-GB" sz="2800" dirty="0">
                <a:latin typeface="Segoe Print" panose="02000600000000000000" pitchFamily="2" charset="0"/>
              </a:rPr>
            </a:br>
            <a:r>
              <a:rPr lang="en-GB" sz="2800" dirty="0">
                <a:latin typeface="Segoe Print" panose="02000600000000000000" pitchFamily="2" charset="0"/>
              </a:rPr>
              <a:t>We will be researching their lives and discovering some of their achievements.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D69E263-44FF-4F0E-9CC6-B03EA3232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48" y="2508250"/>
            <a:ext cx="259476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melia Earhart">
            <a:extLst>
              <a:ext uri="{FF2B5EF4-FFF2-40B4-BE49-F238E27FC236}">
                <a16:creationId xmlns:a16="http://schemas.microsoft.com/office/drawing/2014/main" id="{7042BEE1-2F19-4CD8-AFF9-96E1C6D19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080" y="250825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emmeline pankhurst famous for">
            <a:extLst>
              <a:ext uri="{FF2B5EF4-FFF2-40B4-BE49-F238E27FC236}">
                <a16:creationId xmlns:a16="http://schemas.microsoft.com/office/drawing/2014/main" id="{E212910A-49E5-4B5B-89C7-4F0347ACF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636" y="3623707"/>
            <a:ext cx="2295525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B15BAD7F-2044-4772-B3E0-CBAE855CF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6249" y="2215119"/>
            <a:ext cx="2362376" cy="297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malala famous for">
            <a:extLst>
              <a:ext uri="{FF2B5EF4-FFF2-40B4-BE49-F238E27FC236}">
                <a16:creationId xmlns:a16="http://schemas.microsoft.com/office/drawing/2014/main" id="{7AF9A882-ED13-4EBC-B022-4AFB496B1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849" y="2082891"/>
            <a:ext cx="2765641" cy="269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ee the source image">
            <a:extLst>
              <a:ext uri="{FF2B5EF4-FFF2-40B4-BE49-F238E27FC236}">
                <a16:creationId xmlns:a16="http://schemas.microsoft.com/office/drawing/2014/main" id="{46179A6E-7A9F-44F3-9218-F77AB976C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630" y="4832502"/>
            <a:ext cx="2859405" cy="185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92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B2FCE-D3CB-4F7E-B720-E3955CFC0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Online Media 2" title="Top 10 Most Inspiring Women in World Who Created History | Great Women in History">
            <a:hlinkClick r:id="" action="ppaction://media"/>
            <a:extLst>
              <a:ext uri="{FF2B5EF4-FFF2-40B4-BE49-F238E27FC236}">
                <a16:creationId xmlns:a16="http://schemas.microsoft.com/office/drawing/2014/main" id="{FBC32676-6B4F-4A53-AC5F-920D1046196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49555" y="102235"/>
            <a:ext cx="11751945" cy="663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161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B2FCE-D3CB-4F7E-B720-E3955CFC0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Online Media 3" title="Horrible Histories | Awesome Women from History">
            <a:hlinkClick r:id="" action="ppaction://media"/>
            <a:extLst>
              <a:ext uri="{FF2B5EF4-FFF2-40B4-BE49-F238E27FC236}">
                <a16:creationId xmlns:a16="http://schemas.microsoft.com/office/drawing/2014/main" id="{700AF97E-1F94-4B33-9034-D9DFA2687A3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1140" y="109704"/>
            <a:ext cx="11749720" cy="663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15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B3714-C2F5-4547-BF9C-F073E1C8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525" y="-153193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Activity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2A7B038-0117-4929-ABE9-1A2BCDB26F4D}"/>
              </a:ext>
            </a:extLst>
          </p:cNvPr>
          <p:cNvSpPr txBox="1">
            <a:spLocks/>
          </p:cNvSpPr>
          <p:nvPr/>
        </p:nvSpPr>
        <p:spPr>
          <a:xfrm>
            <a:off x="200025" y="2486820"/>
            <a:ext cx="11696700" cy="2600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Segoe Print" panose="02000600000000000000" pitchFamily="2" charset="0"/>
              </a:rPr>
              <a:t>Look at list of names. Your task is to research more information on these women and write a brief description of their achievements.</a:t>
            </a:r>
          </a:p>
          <a:p>
            <a:endParaRPr lang="en-GB" sz="28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Joan of Arc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Margaret Thatcher 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Marie Curie 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Mary Anning 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Mary Seacole 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Amelia Earhart 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Emmeline Pankhurst 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Rosa Parks </a:t>
            </a:r>
          </a:p>
        </p:txBody>
      </p:sp>
    </p:spTree>
    <p:extLst>
      <p:ext uri="{BB962C8B-B14F-4D97-AF65-F5344CB8AC3E}">
        <p14:creationId xmlns:p14="http://schemas.microsoft.com/office/powerpoint/2010/main" val="921918292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083022-B7D0-4DE3-9976-6A91422D94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AF23494-F630-4E01-81EA-AA2F2975971E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E76CE1C2-24FF-4125-B61C-AD39973FCD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Depth design</Template>
  <TotalTime>61</TotalTime>
  <Words>277</Words>
  <Application>Microsoft Office PowerPoint</Application>
  <PresentationFormat>Widescreen</PresentationFormat>
  <Paragraphs>36</Paragraphs>
  <Slides>7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Segoe Print</vt:lpstr>
      <vt:lpstr>Depth</vt:lpstr>
      <vt:lpstr>Women in History</vt:lpstr>
      <vt:lpstr>Famous Women in History</vt:lpstr>
      <vt:lpstr>Have you heard of these pioneers?</vt:lpstr>
      <vt:lpstr>There are many more women who have changed history and challenged the dominant ideas of their time.   We will be researching their lives and discovering some of their achievements.</vt:lpstr>
      <vt:lpstr>PowerPoint Presentation</vt:lpstr>
      <vt:lpstr>PowerPoint Presentation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Women in History</dc:title>
  <dc:creator>richard levens</dc:creator>
  <cp:lastModifiedBy>richard levens</cp:lastModifiedBy>
  <cp:revision>2</cp:revision>
  <dcterms:created xsi:type="dcterms:W3CDTF">2021-12-21T20:18:35Z</dcterms:created>
  <dcterms:modified xsi:type="dcterms:W3CDTF">2021-12-21T21:20:25Z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