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8"/>
  </p:notesMasterIdLst>
  <p:sldIdLst>
    <p:sldId id="296" r:id="rId12"/>
    <p:sldId id="313" r:id="rId13"/>
    <p:sldId id="297" r:id="rId14"/>
    <p:sldId id="298" r:id="rId15"/>
    <p:sldId id="311" r:id="rId16"/>
    <p:sldId id="299" r:id="rId17"/>
    <p:sldId id="300" r:id="rId18"/>
    <p:sldId id="307" r:id="rId19"/>
    <p:sldId id="304" r:id="rId20"/>
    <p:sldId id="308" r:id="rId21"/>
    <p:sldId id="310" r:id="rId22"/>
    <p:sldId id="309" r:id="rId23"/>
    <p:sldId id="312" r:id="rId24"/>
    <p:sldId id="314" r:id="rId25"/>
    <p:sldId id="315" r:id="rId26"/>
    <p:sldId id="316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1" d="100"/>
          <a:sy n="81" d="100"/>
        </p:scale>
        <p:origin x="102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03/03/2022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03/03/2022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7752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143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9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microsoft.com/office/2007/relationships/hdphoto" Target="../media/hdphoto1.wdp"/><Relationship Id="rId5" Type="http://schemas.openxmlformats.org/officeDocument/2006/relationships/image" Target="../media/image20.png"/><Relationship Id="rId4" Type="http://schemas.openxmlformats.org/officeDocument/2006/relationships/image" Target="../media/image18.png"/><Relationship Id="rId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6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4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4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5631" y="1816925"/>
            <a:ext cx="58426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u="sng" dirty="0" smtClean="0">
                <a:latin typeface="HfW cursive" panose="00000500000000000000" pitchFamily="2" charset="0"/>
              </a:rPr>
              <a:t>8.3.2022</a:t>
            </a:r>
          </a:p>
          <a:p>
            <a:r>
              <a:rPr lang="en-GB" sz="4800" u="sng" dirty="0" smtClean="0">
                <a:latin typeface="HfW cursive" panose="00000500000000000000" pitchFamily="2" charset="0"/>
              </a:rPr>
              <a:t>L.O: To use statistics. </a:t>
            </a:r>
          </a:p>
          <a:p>
            <a:r>
              <a:rPr lang="en-GB" sz="4800" u="sng" dirty="0" smtClean="0">
                <a:latin typeface="HfW cursive" panose="00000500000000000000" pitchFamily="2" charset="0"/>
              </a:rPr>
              <a:t>C: Make tally charts. </a:t>
            </a:r>
            <a:endParaRPr lang="en-GB" sz="4800" u="sng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89562" y="182764"/>
            <a:ext cx="4132613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latin typeface="HfW cursive" panose="00000500000000000000" pitchFamily="2" charset="0"/>
              </a:rPr>
              <a:t>Let’s warm up!</a:t>
            </a:r>
            <a:endParaRPr lang="en-GB" sz="4000" u="sng" dirty="0">
              <a:latin typeface="HfW cursive" panose="000005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8393" y="1021278"/>
            <a:ext cx="6614952" cy="5836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45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1) How many fingers?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 Which set does </a:t>
            </a:r>
            <a:r>
              <a:rPr lang="en-GB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not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show 25?</a:t>
            </a:r>
          </a:p>
          <a:p>
            <a:endParaRPr lang="en-GB" sz="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 a)                           b)                         c)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 How much?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3773437" y="2861045"/>
            <a:ext cx="1831642" cy="1739077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6052893" y="2793977"/>
            <a:ext cx="1831642" cy="18061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ounded Rectangle 31"/>
          <p:cNvSpPr/>
          <p:nvPr/>
        </p:nvSpPr>
        <p:spPr>
          <a:xfrm>
            <a:off x="1302614" y="2868372"/>
            <a:ext cx="1831642" cy="173175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18" y="839054"/>
            <a:ext cx="1487960" cy="13853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271" y="839052"/>
            <a:ext cx="1487960" cy="13853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609" y="2894506"/>
            <a:ext cx="584077" cy="83256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361" y="839052"/>
            <a:ext cx="1487960" cy="138534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014" y="839050"/>
            <a:ext cx="1487960" cy="138534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7104" y="839050"/>
            <a:ext cx="1487960" cy="138534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757" y="839048"/>
            <a:ext cx="1487960" cy="138534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284912" y="2868373"/>
            <a:ext cx="584077" cy="83256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938" y="3697049"/>
            <a:ext cx="584077" cy="83256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951281" y="3673634"/>
            <a:ext cx="584077" cy="83256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298" y="3657548"/>
            <a:ext cx="584077" cy="8325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522" y="4833848"/>
            <a:ext cx="1510070" cy="150451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596" y="4921360"/>
            <a:ext cx="1445762" cy="132949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962" y="4833848"/>
            <a:ext cx="1510070" cy="150451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402" y="4833848"/>
            <a:ext cx="1510070" cy="150451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2842" y="4833848"/>
            <a:ext cx="1510070" cy="150451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5282" y="4833848"/>
            <a:ext cx="1510070" cy="150451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5856" y="4921360"/>
            <a:ext cx="1445762" cy="132949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1437" y="2835369"/>
            <a:ext cx="883081" cy="82217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9796" y="3343885"/>
            <a:ext cx="883081" cy="82217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739" y="3821699"/>
            <a:ext cx="883081" cy="82217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457" y="3821699"/>
            <a:ext cx="883081" cy="82217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458" y="2835368"/>
            <a:ext cx="883081" cy="82217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510" y="2833569"/>
            <a:ext cx="746556" cy="810949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7979" y="2793975"/>
            <a:ext cx="746556" cy="810949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584" y="3218546"/>
            <a:ext cx="746556" cy="810949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184" y="3754974"/>
            <a:ext cx="746556" cy="81094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690" y="3744016"/>
            <a:ext cx="746556" cy="810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1) How many fingers?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 Which set does </a:t>
            </a:r>
            <a:r>
              <a:rPr lang="en-GB" sz="28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not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show 25?</a:t>
            </a:r>
          </a:p>
          <a:p>
            <a:endParaRPr lang="en-GB" sz="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 a)                           b)                         c)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 How much?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3773437" y="2861045"/>
            <a:ext cx="1831642" cy="1739077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6052893" y="2793977"/>
            <a:ext cx="1831642" cy="1806145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ounded Rectangle 31"/>
          <p:cNvSpPr/>
          <p:nvPr/>
        </p:nvSpPr>
        <p:spPr>
          <a:xfrm>
            <a:off x="1302614" y="2868372"/>
            <a:ext cx="1831642" cy="173175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18" y="839054"/>
            <a:ext cx="1487960" cy="13853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271" y="839052"/>
            <a:ext cx="1487960" cy="13853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609" y="2894506"/>
            <a:ext cx="584077" cy="83256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361" y="839052"/>
            <a:ext cx="1487960" cy="138534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014" y="839050"/>
            <a:ext cx="1487960" cy="138534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7104" y="839050"/>
            <a:ext cx="1487960" cy="138534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757" y="839048"/>
            <a:ext cx="1487960" cy="138534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284912" y="2868373"/>
            <a:ext cx="584077" cy="83256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938" y="3697049"/>
            <a:ext cx="584077" cy="83256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951281" y="3673634"/>
            <a:ext cx="584077" cy="83256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298" y="3657548"/>
            <a:ext cx="584077" cy="8325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522" y="4833848"/>
            <a:ext cx="1510070" cy="150451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596" y="4921360"/>
            <a:ext cx="1445762" cy="132949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962" y="4833848"/>
            <a:ext cx="1510070" cy="150451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402" y="4833848"/>
            <a:ext cx="1510070" cy="150451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2842" y="4833848"/>
            <a:ext cx="1510070" cy="150451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5282" y="4833848"/>
            <a:ext cx="1510070" cy="150451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5856" y="4921360"/>
            <a:ext cx="1445762" cy="132949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1437" y="2835369"/>
            <a:ext cx="883081" cy="82217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9796" y="3343885"/>
            <a:ext cx="883081" cy="82217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739" y="3821699"/>
            <a:ext cx="883081" cy="82217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457" y="3821699"/>
            <a:ext cx="883081" cy="82217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458" y="2835368"/>
            <a:ext cx="883081" cy="82217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510" y="2833569"/>
            <a:ext cx="746556" cy="810949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7979" y="2793975"/>
            <a:ext cx="746556" cy="810949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584" y="3218546"/>
            <a:ext cx="746556" cy="810949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9184" y="3754974"/>
            <a:ext cx="746556" cy="81094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690" y="3744016"/>
            <a:ext cx="746556" cy="810949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7433329" y="1712618"/>
            <a:ext cx="694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30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7433329" y="4820208"/>
            <a:ext cx="7596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27p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5" name="Rounded Rectangle 54"/>
          <p:cNvSpPr/>
          <p:nvPr/>
        </p:nvSpPr>
        <p:spPr>
          <a:xfrm>
            <a:off x="6035352" y="2780337"/>
            <a:ext cx="1831642" cy="1806145"/>
          </a:xfrm>
          <a:prstGeom prst="round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935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2" grpId="0" animBg="1"/>
      <p:bldP spid="46" grpId="0"/>
      <p:bldP spid="47" grpId="0"/>
      <p:bldP spid="5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0892" y="332526"/>
            <a:ext cx="72890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Teddy is drawing a tally chart while his mum unpacks the shopping.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1277" y="3379327"/>
            <a:ext cx="1463858" cy="17223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19610">
            <a:off x="5861993" y="971522"/>
            <a:ext cx="1771287" cy="19880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134" y="1966672"/>
            <a:ext cx="3121404" cy="3134976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 flipH="1">
            <a:off x="3058161" y="2850304"/>
            <a:ext cx="52251" cy="1123406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541315" y="2850304"/>
            <a:ext cx="57960" cy="1123406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4119206" y="2850304"/>
            <a:ext cx="84087" cy="1111055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455886" y="2837953"/>
            <a:ext cx="32246" cy="1144067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802130" y="2957930"/>
            <a:ext cx="260459" cy="895801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07407E-6 L 3.88889E-6 -0.6773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Picture 6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245" y="4559900"/>
            <a:ext cx="1518854" cy="1555125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676" y="3222834"/>
            <a:ext cx="2899031" cy="2911636"/>
          </a:xfrm>
          <a:prstGeom prst="rect">
            <a:avLst/>
          </a:prstGeom>
        </p:spPr>
      </p:pic>
      <p:cxnSp>
        <p:nvCxnSpPr>
          <p:cNvPr id="66" name="Straight Connector 65"/>
          <p:cNvCxnSpPr/>
          <p:nvPr/>
        </p:nvCxnSpPr>
        <p:spPr>
          <a:xfrm flipH="1">
            <a:off x="2521026" y="3503963"/>
            <a:ext cx="3723" cy="871993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2724457" y="3503963"/>
            <a:ext cx="53831" cy="871993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2930385" y="3490987"/>
            <a:ext cx="75251" cy="783451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 flipH="1">
            <a:off x="3133297" y="3484412"/>
            <a:ext cx="714" cy="726721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H="1">
            <a:off x="3331818" y="3484412"/>
            <a:ext cx="8120" cy="871993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3454796" y="3620561"/>
            <a:ext cx="106002" cy="766313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3644174" y="3503963"/>
            <a:ext cx="53831" cy="871993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flipH="1">
            <a:off x="3893523" y="3620561"/>
            <a:ext cx="2393" cy="783306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4062355" y="3506304"/>
            <a:ext cx="53831" cy="871993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>
            <a:off x="4252227" y="3523385"/>
            <a:ext cx="998" cy="758304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4462579" y="3507854"/>
            <a:ext cx="0" cy="867560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H="1">
            <a:off x="4698599" y="3586290"/>
            <a:ext cx="91" cy="811111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H="1">
            <a:off x="4904161" y="3507854"/>
            <a:ext cx="3883" cy="754598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2703702" y="4859871"/>
            <a:ext cx="4611" cy="85873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2888543" y="4848805"/>
            <a:ext cx="53831" cy="87199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3149805" y="4844340"/>
            <a:ext cx="37626" cy="85379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2" name="Straight Connector 81"/>
          <p:cNvCxnSpPr/>
          <p:nvPr/>
        </p:nvCxnSpPr>
        <p:spPr>
          <a:xfrm>
            <a:off x="3314517" y="4820898"/>
            <a:ext cx="37097" cy="78855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2599925" y="4895348"/>
            <a:ext cx="900714" cy="73083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3706706" y="4859871"/>
            <a:ext cx="32278" cy="76631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3907702" y="4848805"/>
            <a:ext cx="21313" cy="77490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>
            <a:off x="4145247" y="4848805"/>
            <a:ext cx="13369" cy="77490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4292455" y="4850680"/>
            <a:ext cx="28663" cy="77344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3563934" y="4895348"/>
            <a:ext cx="803141" cy="70014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4576720" y="4844340"/>
            <a:ext cx="0" cy="76349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>
            <a:off x="4744360" y="4820898"/>
            <a:ext cx="0" cy="76349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>
            <a:off x="4898636" y="4844340"/>
            <a:ext cx="0" cy="76349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92" name="Picture 9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284" y="456268"/>
            <a:ext cx="2692034" cy="2703739"/>
          </a:xfrm>
          <a:prstGeom prst="rect">
            <a:avLst/>
          </a:prstGeom>
        </p:spPr>
      </p:pic>
      <p:cxnSp>
        <p:nvCxnSpPr>
          <p:cNvPr id="93" name="Straight Connector 92"/>
          <p:cNvCxnSpPr/>
          <p:nvPr/>
        </p:nvCxnSpPr>
        <p:spPr>
          <a:xfrm flipH="1">
            <a:off x="3104003" y="1095128"/>
            <a:ext cx="52251" cy="1123406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4" name="Straight Connector 93"/>
          <p:cNvCxnSpPr/>
          <p:nvPr/>
        </p:nvCxnSpPr>
        <p:spPr>
          <a:xfrm>
            <a:off x="3434341" y="1095128"/>
            <a:ext cx="57960" cy="1123406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>
            <a:off x="3640269" y="1082152"/>
            <a:ext cx="81023" cy="1009336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flipH="1">
            <a:off x="3833883" y="1075577"/>
            <a:ext cx="10011" cy="936249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 flipH="1">
            <a:off x="2932926" y="1075577"/>
            <a:ext cx="1116896" cy="1041757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98" name="Picture 9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1277" y="3379327"/>
            <a:ext cx="1463858" cy="1722321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19610">
            <a:off x="5861993" y="971522"/>
            <a:ext cx="1771287" cy="1988052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25152">
            <a:off x="6633827" y="4287918"/>
            <a:ext cx="1518854" cy="15551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02094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500"/>
                            </p:stCondLst>
                            <p:childTnLst>
                              <p:par>
                                <p:cTn id="10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8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8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500"/>
                            </p:stCondLst>
                            <p:childTnLst>
                              <p:par>
                                <p:cTn id="1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1000"/>
                            </p:stCondLst>
                            <p:childTnLst>
                              <p:par>
                                <p:cTn id="18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1500"/>
                            </p:stCondLst>
                            <p:childTnLst>
                              <p:par>
                                <p:cTn id="18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2000"/>
                            </p:stCondLst>
                            <p:childTnLst>
                              <p:par>
                                <p:cTn id="19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118668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132936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34540" y="449390"/>
            <a:ext cx="76432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raw a tally to represent each type of fruit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461" y="1134618"/>
            <a:ext cx="1267397" cy="15416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517" y="2758712"/>
            <a:ext cx="827614" cy="9219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9282">
            <a:off x="3352641" y="2962891"/>
            <a:ext cx="827614" cy="92199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3714">
            <a:off x="2593749" y="4222234"/>
            <a:ext cx="1366205" cy="149183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6448" y="4178921"/>
            <a:ext cx="1366205" cy="1491833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761232" y="1311473"/>
            <a:ext cx="1551470" cy="4651604"/>
            <a:chOff x="2126366" y="1226692"/>
            <a:chExt cx="1813842" cy="5438245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6366" y="1226692"/>
              <a:ext cx="1813842" cy="1821729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6366" y="3031723"/>
              <a:ext cx="1813842" cy="1821729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6366" y="4843208"/>
              <a:ext cx="1813842" cy="1821729"/>
            </a:xfrm>
            <a:prstGeom prst="rect">
              <a:avLst/>
            </a:prstGeom>
          </p:spPr>
        </p:pic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5465" y="1132183"/>
            <a:ext cx="1267397" cy="154165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5360" y="4236461"/>
            <a:ext cx="761833" cy="73168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743" y="4173936"/>
            <a:ext cx="1366205" cy="14918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8822" y="4664830"/>
            <a:ext cx="761833" cy="73168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327" y="2694159"/>
            <a:ext cx="827614" cy="92199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9282">
            <a:off x="4729451" y="2898338"/>
            <a:ext cx="827614" cy="92199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658" y="2676272"/>
            <a:ext cx="827614" cy="92199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9282">
            <a:off x="6123782" y="2880451"/>
            <a:ext cx="827614" cy="921991"/>
          </a:xfrm>
          <a:prstGeom prst="rect">
            <a:avLst/>
          </a:prstGeom>
        </p:spPr>
      </p:pic>
      <p:cxnSp>
        <p:nvCxnSpPr>
          <p:cNvPr id="26" name="Straight Connector 25"/>
          <p:cNvCxnSpPr/>
          <p:nvPr/>
        </p:nvCxnSpPr>
        <p:spPr>
          <a:xfrm>
            <a:off x="1008468" y="1571917"/>
            <a:ext cx="1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1127047" y="1571917"/>
            <a:ext cx="0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1284527" y="1571699"/>
            <a:ext cx="1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1403106" y="1571699"/>
            <a:ext cx="0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915054" y="1571917"/>
            <a:ext cx="584403" cy="39181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685152" y="1663308"/>
            <a:ext cx="1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1803731" y="1663308"/>
            <a:ext cx="0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1961211" y="1663090"/>
            <a:ext cx="1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2079790" y="1663090"/>
            <a:ext cx="0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1591738" y="1663308"/>
            <a:ext cx="584403" cy="39181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1160868" y="3212078"/>
            <a:ext cx="1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1279447" y="3212078"/>
            <a:ext cx="0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1436927" y="3211860"/>
            <a:ext cx="1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1555506" y="3211860"/>
            <a:ext cx="0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1067454" y="3212078"/>
            <a:ext cx="584403" cy="39181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1837552" y="3303469"/>
            <a:ext cx="1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972236" y="4593355"/>
            <a:ext cx="1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1090815" y="4593355"/>
            <a:ext cx="0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1248295" y="4593137"/>
            <a:ext cx="1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1366874" y="4593137"/>
            <a:ext cx="0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H="1">
            <a:off x="878822" y="4593355"/>
            <a:ext cx="584403" cy="39181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1648920" y="4684746"/>
            <a:ext cx="1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1767499" y="4684746"/>
            <a:ext cx="0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1924979" y="4684528"/>
            <a:ext cx="1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2043558" y="4684528"/>
            <a:ext cx="0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H="1">
            <a:off x="1555506" y="4684746"/>
            <a:ext cx="584403" cy="39181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1160868" y="5268505"/>
            <a:ext cx="1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1279447" y="5268505"/>
            <a:ext cx="0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1436927" y="5268287"/>
            <a:ext cx="1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1555506" y="5268287"/>
            <a:ext cx="0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1067454" y="5268505"/>
            <a:ext cx="584403" cy="39181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1837552" y="5359896"/>
            <a:ext cx="1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1956131" y="5359896"/>
            <a:ext cx="0" cy="4384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Picture 2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773" y="2728109"/>
            <a:ext cx="1243013" cy="1157288"/>
          </a:xfrm>
          <a:prstGeom prst="rect">
            <a:avLst/>
          </a:prstGeom>
        </p:spPr>
      </p:pic>
      <p:pic>
        <p:nvPicPr>
          <p:cNvPr id="243" name="Picture 2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5334" y="3105834"/>
            <a:ext cx="1760091" cy="1278429"/>
          </a:xfrm>
          <a:prstGeom prst="rect">
            <a:avLst/>
          </a:prstGeom>
        </p:spPr>
      </p:pic>
      <p:pic>
        <p:nvPicPr>
          <p:cNvPr id="170" name="Picture 16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73" y="504537"/>
            <a:ext cx="2607682" cy="2348122"/>
          </a:xfrm>
          <a:prstGeom prst="rect">
            <a:avLst/>
          </a:prstGeom>
        </p:spPr>
      </p:pic>
      <p:pic>
        <p:nvPicPr>
          <p:cNvPr id="171" name="Picture 17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177" y="2605002"/>
            <a:ext cx="1014413" cy="1157288"/>
          </a:xfrm>
          <a:prstGeom prst="rect">
            <a:avLst/>
          </a:prstGeom>
        </p:spPr>
      </p:pic>
      <p:pic>
        <p:nvPicPr>
          <p:cNvPr id="172" name="Picture 17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685" y="4553136"/>
            <a:ext cx="1243013" cy="1157288"/>
          </a:xfrm>
          <a:prstGeom prst="rect">
            <a:avLst/>
          </a:prstGeom>
        </p:spPr>
      </p:pic>
      <p:pic>
        <p:nvPicPr>
          <p:cNvPr id="173" name="Picture 17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482" y="3665212"/>
            <a:ext cx="950169" cy="1083995"/>
          </a:xfrm>
          <a:prstGeom prst="rect">
            <a:avLst/>
          </a:prstGeom>
        </p:spPr>
      </p:pic>
      <p:pic>
        <p:nvPicPr>
          <p:cNvPr id="174" name="Picture 17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54708" y="3244618"/>
            <a:ext cx="950169" cy="1083995"/>
          </a:xfrm>
          <a:prstGeom prst="rect">
            <a:avLst/>
          </a:prstGeom>
        </p:spPr>
      </p:pic>
      <p:pic>
        <p:nvPicPr>
          <p:cNvPr id="175" name="Picture 17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13658" y="4516368"/>
            <a:ext cx="950169" cy="1083995"/>
          </a:xfrm>
          <a:prstGeom prst="rect">
            <a:avLst/>
          </a:prstGeom>
        </p:spPr>
      </p:pic>
      <p:pic>
        <p:nvPicPr>
          <p:cNvPr id="176" name="Picture 17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39166" y="2791487"/>
            <a:ext cx="950169" cy="1083995"/>
          </a:xfrm>
          <a:prstGeom prst="rect">
            <a:avLst/>
          </a:prstGeom>
        </p:spPr>
      </p:pic>
      <p:pic>
        <p:nvPicPr>
          <p:cNvPr id="177" name="Picture 17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7086" y="2665974"/>
            <a:ext cx="950169" cy="1083995"/>
          </a:xfrm>
          <a:prstGeom prst="rect">
            <a:avLst/>
          </a:prstGeom>
        </p:spPr>
      </p:pic>
      <p:pic>
        <p:nvPicPr>
          <p:cNvPr id="178" name="Picture 17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585" y="3687956"/>
            <a:ext cx="1014413" cy="1157288"/>
          </a:xfrm>
          <a:prstGeom prst="rect">
            <a:avLst/>
          </a:prstGeom>
        </p:spPr>
      </p:pic>
      <p:pic>
        <p:nvPicPr>
          <p:cNvPr id="179" name="Picture 17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0758" y="4116570"/>
            <a:ext cx="1243013" cy="1157288"/>
          </a:xfrm>
          <a:prstGeom prst="rect">
            <a:avLst/>
          </a:prstGeom>
        </p:spPr>
      </p:pic>
      <p:pic>
        <p:nvPicPr>
          <p:cNvPr id="180" name="Picture 17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265" y="4271665"/>
            <a:ext cx="1243013" cy="1157288"/>
          </a:xfrm>
          <a:prstGeom prst="rect">
            <a:avLst/>
          </a:prstGeom>
        </p:spPr>
      </p:pic>
      <p:pic>
        <p:nvPicPr>
          <p:cNvPr id="182" name="Picture 18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9267" y="3091103"/>
            <a:ext cx="1136789" cy="1133995"/>
          </a:xfrm>
          <a:prstGeom prst="rect">
            <a:avLst/>
          </a:prstGeom>
        </p:spPr>
      </p:pic>
      <p:pic>
        <p:nvPicPr>
          <p:cNvPr id="183" name="Picture 18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21912" y="4180793"/>
            <a:ext cx="1230964" cy="1227939"/>
          </a:xfrm>
          <a:prstGeom prst="rect">
            <a:avLst/>
          </a:prstGeom>
        </p:spPr>
      </p:pic>
      <p:pic>
        <p:nvPicPr>
          <p:cNvPr id="184" name="Picture 18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90881" y="4108318"/>
            <a:ext cx="1230964" cy="1227939"/>
          </a:xfrm>
          <a:prstGeom prst="rect">
            <a:avLst/>
          </a:prstGeom>
        </p:spPr>
      </p:pic>
      <p:pic>
        <p:nvPicPr>
          <p:cNvPr id="185" name="Picture 18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2993" y="2971091"/>
            <a:ext cx="1136789" cy="1133995"/>
          </a:xfrm>
          <a:prstGeom prst="rect">
            <a:avLst/>
          </a:prstGeom>
        </p:spPr>
      </p:pic>
      <p:pic>
        <p:nvPicPr>
          <p:cNvPr id="186" name="Picture 18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62713" y="4969255"/>
            <a:ext cx="1230964" cy="1227939"/>
          </a:xfrm>
          <a:prstGeom prst="rect">
            <a:avLst/>
          </a:prstGeom>
        </p:spPr>
      </p:pic>
      <p:pic>
        <p:nvPicPr>
          <p:cNvPr id="187" name="Picture 18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7858" y="3596457"/>
            <a:ext cx="1136789" cy="1133995"/>
          </a:xfrm>
          <a:prstGeom prst="rect">
            <a:avLst/>
          </a:prstGeom>
        </p:spPr>
      </p:pic>
      <p:pic>
        <p:nvPicPr>
          <p:cNvPr id="188" name="Picture 18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76930" y="4953928"/>
            <a:ext cx="1230964" cy="1227939"/>
          </a:xfrm>
          <a:prstGeom prst="rect">
            <a:avLst/>
          </a:prstGeom>
        </p:spPr>
      </p:pic>
      <p:pic>
        <p:nvPicPr>
          <p:cNvPr id="189" name="Picture 18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04408" y="4893068"/>
            <a:ext cx="1230964" cy="1227939"/>
          </a:xfrm>
          <a:prstGeom prst="rect">
            <a:avLst/>
          </a:prstGeom>
        </p:spPr>
      </p:pic>
      <p:pic>
        <p:nvPicPr>
          <p:cNvPr id="190" name="Picture 18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613" y="4985376"/>
            <a:ext cx="1136789" cy="1133995"/>
          </a:xfrm>
          <a:prstGeom prst="rect">
            <a:avLst/>
          </a:prstGeom>
        </p:spPr>
      </p:pic>
      <p:graphicFrame>
        <p:nvGraphicFramePr>
          <p:cNvPr id="191" name="Table 19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3430071"/>
              </p:ext>
            </p:extLst>
          </p:nvPr>
        </p:nvGraphicFramePr>
        <p:xfrm>
          <a:off x="3948168" y="517021"/>
          <a:ext cx="4173282" cy="2377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1094">
                  <a:extLst>
                    <a:ext uri="{9D8B030D-6E8A-4147-A177-3AD203B41FA5}">
                      <a16:colId xmlns:a16="http://schemas.microsoft.com/office/drawing/2014/main" val="886089647"/>
                    </a:ext>
                  </a:extLst>
                </a:gridCol>
                <a:gridCol w="1391094">
                  <a:extLst>
                    <a:ext uri="{9D8B030D-6E8A-4147-A177-3AD203B41FA5}">
                      <a16:colId xmlns:a16="http://schemas.microsoft.com/office/drawing/2014/main" val="2498081618"/>
                    </a:ext>
                  </a:extLst>
                </a:gridCol>
                <a:gridCol w="1391094">
                  <a:extLst>
                    <a:ext uri="{9D8B030D-6E8A-4147-A177-3AD203B41FA5}">
                      <a16:colId xmlns:a16="http://schemas.microsoft.com/office/drawing/2014/main" val="38161800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Animals</a:t>
                      </a:r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Tally</a:t>
                      </a:r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Total</a:t>
                      </a:r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6862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Horses</a:t>
                      </a:r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74833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Dogs</a:t>
                      </a:r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04534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Chickens</a:t>
                      </a:r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54258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Frogs</a:t>
                      </a:r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40249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Sheep</a:t>
                      </a:r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6728169"/>
                  </a:ext>
                </a:extLst>
              </a:tr>
            </a:tbl>
          </a:graphicData>
        </a:graphic>
      </p:graphicFrame>
      <p:cxnSp>
        <p:nvCxnSpPr>
          <p:cNvPr id="192" name="Straight Connector 191"/>
          <p:cNvCxnSpPr/>
          <p:nvPr/>
        </p:nvCxnSpPr>
        <p:spPr>
          <a:xfrm flipV="1">
            <a:off x="1095902" y="817262"/>
            <a:ext cx="1793134" cy="1588554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3" name="Straight Connector 192"/>
          <p:cNvCxnSpPr/>
          <p:nvPr/>
        </p:nvCxnSpPr>
        <p:spPr>
          <a:xfrm flipV="1">
            <a:off x="3303305" y="3478486"/>
            <a:ext cx="960595" cy="795769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5" name="Straight Connector 194"/>
          <p:cNvCxnSpPr/>
          <p:nvPr/>
        </p:nvCxnSpPr>
        <p:spPr>
          <a:xfrm flipV="1">
            <a:off x="1032529" y="3044790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6" name="Straight Connector 195"/>
          <p:cNvCxnSpPr/>
          <p:nvPr/>
        </p:nvCxnSpPr>
        <p:spPr>
          <a:xfrm flipV="1">
            <a:off x="2154227" y="2984267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7" name="Straight Connector 196"/>
          <p:cNvCxnSpPr/>
          <p:nvPr/>
        </p:nvCxnSpPr>
        <p:spPr>
          <a:xfrm>
            <a:off x="5437516" y="975587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8" name="Straight Connector 197"/>
          <p:cNvCxnSpPr/>
          <p:nvPr/>
        </p:nvCxnSpPr>
        <p:spPr>
          <a:xfrm>
            <a:off x="5437516" y="1371207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9" name="Straight Connector 198"/>
          <p:cNvCxnSpPr/>
          <p:nvPr/>
        </p:nvCxnSpPr>
        <p:spPr>
          <a:xfrm>
            <a:off x="5551816" y="1371207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00" name="Straight Connector 199"/>
          <p:cNvCxnSpPr/>
          <p:nvPr/>
        </p:nvCxnSpPr>
        <p:spPr>
          <a:xfrm flipV="1">
            <a:off x="1506275" y="3608421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1" name="Straight Connector 200"/>
          <p:cNvCxnSpPr/>
          <p:nvPr/>
        </p:nvCxnSpPr>
        <p:spPr>
          <a:xfrm flipV="1">
            <a:off x="696997" y="4051196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2" name="Straight Connector 201"/>
          <p:cNvCxnSpPr/>
          <p:nvPr/>
        </p:nvCxnSpPr>
        <p:spPr>
          <a:xfrm flipV="1">
            <a:off x="2038524" y="4088272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3" name="Straight Connector 202"/>
          <p:cNvCxnSpPr/>
          <p:nvPr/>
        </p:nvCxnSpPr>
        <p:spPr>
          <a:xfrm>
            <a:off x="5437516" y="1804084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04" name="Straight Connector 203"/>
          <p:cNvCxnSpPr/>
          <p:nvPr/>
        </p:nvCxnSpPr>
        <p:spPr>
          <a:xfrm>
            <a:off x="5551816" y="1804084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05" name="Straight Connector 204"/>
          <p:cNvCxnSpPr/>
          <p:nvPr/>
        </p:nvCxnSpPr>
        <p:spPr>
          <a:xfrm>
            <a:off x="5647179" y="1804084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06" name="Straight Connector 205"/>
          <p:cNvCxnSpPr/>
          <p:nvPr/>
        </p:nvCxnSpPr>
        <p:spPr>
          <a:xfrm>
            <a:off x="5761479" y="1804084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07" name="Straight Connector 206"/>
          <p:cNvCxnSpPr/>
          <p:nvPr/>
        </p:nvCxnSpPr>
        <p:spPr>
          <a:xfrm flipH="1">
            <a:off x="5394572" y="1795076"/>
            <a:ext cx="412396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08" name="Straight Connector 207"/>
          <p:cNvCxnSpPr/>
          <p:nvPr/>
        </p:nvCxnSpPr>
        <p:spPr>
          <a:xfrm flipV="1">
            <a:off x="1345484" y="4959264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9" name="Straight Connector 208"/>
          <p:cNvCxnSpPr/>
          <p:nvPr/>
        </p:nvCxnSpPr>
        <p:spPr>
          <a:xfrm>
            <a:off x="5436304" y="2183243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10" name="Straight Connector 209"/>
          <p:cNvCxnSpPr/>
          <p:nvPr/>
        </p:nvCxnSpPr>
        <p:spPr>
          <a:xfrm flipV="1">
            <a:off x="2468158" y="4624962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1" name="Straight Connector 210"/>
          <p:cNvCxnSpPr/>
          <p:nvPr/>
        </p:nvCxnSpPr>
        <p:spPr>
          <a:xfrm>
            <a:off x="5541570" y="2183243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12" name="Straight Connector 211"/>
          <p:cNvCxnSpPr/>
          <p:nvPr/>
        </p:nvCxnSpPr>
        <p:spPr>
          <a:xfrm flipV="1">
            <a:off x="4501848" y="4414051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3" name="Straight Connector 212"/>
          <p:cNvCxnSpPr/>
          <p:nvPr/>
        </p:nvCxnSpPr>
        <p:spPr>
          <a:xfrm flipV="1">
            <a:off x="7269216" y="3079569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4" name="Straight Connector 213"/>
          <p:cNvCxnSpPr/>
          <p:nvPr/>
        </p:nvCxnSpPr>
        <p:spPr>
          <a:xfrm>
            <a:off x="5656213" y="2183242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15" name="Straight Connector 214"/>
          <p:cNvCxnSpPr/>
          <p:nvPr/>
        </p:nvCxnSpPr>
        <p:spPr>
          <a:xfrm>
            <a:off x="5761479" y="2183242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16" name="Straight Connector 215"/>
          <p:cNvCxnSpPr/>
          <p:nvPr/>
        </p:nvCxnSpPr>
        <p:spPr>
          <a:xfrm flipV="1">
            <a:off x="6421111" y="3087978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7" name="Straight Connector 216"/>
          <p:cNvCxnSpPr/>
          <p:nvPr/>
        </p:nvCxnSpPr>
        <p:spPr>
          <a:xfrm flipV="1">
            <a:off x="5074111" y="4949066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8" name="Straight Connector 217"/>
          <p:cNvCxnSpPr/>
          <p:nvPr/>
        </p:nvCxnSpPr>
        <p:spPr>
          <a:xfrm>
            <a:off x="6005518" y="1804084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19" name="Straight Connector 218"/>
          <p:cNvCxnSpPr/>
          <p:nvPr/>
        </p:nvCxnSpPr>
        <p:spPr>
          <a:xfrm>
            <a:off x="6119818" y="1804084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20" name="Straight Connector 219"/>
          <p:cNvCxnSpPr/>
          <p:nvPr/>
        </p:nvCxnSpPr>
        <p:spPr>
          <a:xfrm flipV="1">
            <a:off x="4309862" y="3409438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1" name="Straight Connector 220"/>
          <p:cNvCxnSpPr/>
          <p:nvPr/>
        </p:nvCxnSpPr>
        <p:spPr>
          <a:xfrm flipV="1">
            <a:off x="5284077" y="3207723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2" name="Straight Connector 221"/>
          <p:cNvCxnSpPr/>
          <p:nvPr/>
        </p:nvCxnSpPr>
        <p:spPr>
          <a:xfrm flipV="1">
            <a:off x="5517455" y="3947375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3" name="Straight Connector 222"/>
          <p:cNvCxnSpPr/>
          <p:nvPr/>
        </p:nvCxnSpPr>
        <p:spPr>
          <a:xfrm flipV="1">
            <a:off x="3641160" y="4535851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4" name="Straight Connector 223"/>
          <p:cNvCxnSpPr/>
          <p:nvPr/>
        </p:nvCxnSpPr>
        <p:spPr>
          <a:xfrm flipV="1">
            <a:off x="4239740" y="5257625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5" name="Straight Connector 224"/>
          <p:cNvCxnSpPr/>
          <p:nvPr/>
        </p:nvCxnSpPr>
        <p:spPr>
          <a:xfrm flipV="1">
            <a:off x="3137485" y="5403395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6" name="Straight Connector 225"/>
          <p:cNvCxnSpPr/>
          <p:nvPr/>
        </p:nvCxnSpPr>
        <p:spPr>
          <a:xfrm flipV="1">
            <a:off x="6437844" y="4467259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7" name="Straight Connector 226"/>
          <p:cNvCxnSpPr/>
          <p:nvPr/>
        </p:nvCxnSpPr>
        <p:spPr>
          <a:xfrm flipV="1">
            <a:off x="6130271" y="5226855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8" name="Straight Connector 227"/>
          <p:cNvCxnSpPr/>
          <p:nvPr/>
        </p:nvCxnSpPr>
        <p:spPr>
          <a:xfrm flipV="1">
            <a:off x="7092276" y="5291048"/>
            <a:ext cx="738990" cy="61219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9" name="Straight Connector 228"/>
          <p:cNvCxnSpPr/>
          <p:nvPr/>
        </p:nvCxnSpPr>
        <p:spPr>
          <a:xfrm>
            <a:off x="5441017" y="2573292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30" name="Straight Connector 229"/>
          <p:cNvCxnSpPr/>
          <p:nvPr/>
        </p:nvCxnSpPr>
        <p:spPr>
          <a:xfrm>
            <a:off x="5546283" y="2573292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31" name="Straight Connector 230"/>
          <p:cNvCxnSpPr/>
          <p:nvPr/>
        </p:nvCxnSpPr>
        <p:spPr>
          <a:xfrm>
            <a:off x="5660926" y="2573291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32" name="Straight Connector 231"/>
          <p:cNvCxnSpPr/>
          <p:nvPr/>
        </p:nvCxnSpPr>
        <p:spPr>
          <a:xfrm>
            <a:off x="5761479" y="2573291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33" name="Straight Connector 232"/>
          <p:cNvCxnSpPr/>
          <p:nvPr/>
        </p:nvCxnSpPr>
        <p:spPr>
          <a:xfrm flipH="1">
            <a:off x="5394572" y="2587762"/>
            <a:ext cx="412396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34" name="Straight Connector 233"/>
          <p:cNvCxnSpPr/>
          <p:nvPr/>
        </p:nvCxnSpPr>
        <p:spPr>
          <a:xfrm>
            <a:off x="5945536" y="2569837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35" name="Straight Connector 234"/>
          <p:cNvCxnSpPr/>
          <p:nvPr/>
        </p:nvCxnSpPr>
        <p:spPr>
          <a:xfrm>
            <a:off x="6051616" y="2569837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36" name="Straight Connector 235"/>
          <p:cNvCxnSpPr/>
          <p:nvPr/>
        </p:nvCxnSpPr>
        <p:spPr>
          <a:xfrm>
            <a:off x="6168821" y="2573292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37" name="Straight Connector 236"/>
          <p:cNvCxnSpPr/>
          <p:nvPr/>
        </p:nvCxnSpPr>
        <p:spPr>
          <a:xfrm>
            <a:off x="6254837" y="2573292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38" name="Rectangle 237"/>
          <p:cNvSpPr/>
          <p:nvPr/>
        </p:nvSpPr>
        <p:spPr>
          <a:xfrm>
            <a:off x="7280676" y="912727"/>
            <a:ext cx="3000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1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239" name="Rectangle 238"/>
          <p:cNvSpPr/>
          <p:nvPr/>
        </p:nvSpPr>
        <p:spPr>
          <a:xfrm>
            <a:off x="7259837" y="1329625"/>
            <a:ext cx="3417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2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240" name="Rectangle 239"/>
          <p:cNvSpPr/>
          <p:nvPr/>
        </p:nvSpPr>
        <p:spPr>
          <a:xfrm>
            <a:off x="7259837" y="1693558"/>
            <a:ext cx="3417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7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241" name="Rectangle 240"/>
          <p:cNvSpPr/>
          <p:nvPr/>
        </p:nvSpPr>
        <p:spPr>
          <a:xfrm>
            <a:off x="7259837" y="2100434"/>
            <a:ext cx="3417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4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064" y="2375568"/>
            <a:ext cx="1077079" cy="1138626"/>
          </a:xfrm>
          <a:prstGeom prst="rect">
            <a:avLst/>
          </a:prstGeom>
        </p:spPr>
      </p:pic>
      <p:sp>
        <p:nvSpPr>
          <p:cNvPr id="242" name="Rectangle 241"/>
          <p:cNvSpPr/>
          <p:nvPr/>
        </p:nvSpPr>
        <p:spPr>
          <a:xfrm>
            <a:off x="7259837" y="2499744"/>
            <a:ext cx="34176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9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cxnSp>
        <p:nvCxnSpPr>
          <p:cNvPr id="194" name="Straight Connector 193"/>
          <p:cNvCxnSpPr/>
          <p:nvPr/>
        </p:nvCxnSpPr>
        <p:spPr>
          <a:xfrm flipV="1">
            <a:off x="2924518" y="2646905"/>
            <a:ext cx="960595" cy="795769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507483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2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2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2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2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2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2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2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2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2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2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2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2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2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2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2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2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1" dur="2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6" dur="2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2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6" dur="2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1" dur="2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6" dur="2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1" dur="2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6" dur="2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1" dur="2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6" dur="2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1" dur="2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6" dur="2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1" dur="2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6" dur="2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1" dur="2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6" dur="2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1" dur="2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6" dur="2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1" dur="2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6" dur="2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8" grpId="0"/>
      <p:bldP spid="239" grpId="0"/>
      <p:bldP spid="240" grpId="0"/>
      <p:bldP spid="241" grpId="0"/>
      <p:bldP spid="2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906151" y="3566504"/>
            <a:ext cx="6213329" cy="52184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312034" y="3561200"/>
            <a:ext cx="3803182" cy="157170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01886" y="4611054"/>
            <a:ext cx="6213329" cy="52184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01886" y="4085371"/>
            <a:ext cx="6213329" cy="52184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64611" y="3484616"/>
            <a:ext cx="6009902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	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							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Tally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 	   Cars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	  Bikes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3586" y="648944"/>
            <a:ext cx="1989994" cy="18849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62571" y="397550"/>
            <a:ext cx="2466738" cy="222120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25362" y="2147"/>
            <a:ext cx="5165308" cy="31715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1788" y="116540"/>
            <a:ext cx="4682359" cy="253436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4719" y="186800"/>
            <a:ext cx="4682359" cy="25343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1787" y="382463"/>
            <a:ext cx="4682359" cy="253436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99155" y="4097"/>
            <a:ext cx="5165308" cy="317151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42412" y="28049"/>
            <a:ext cx="5165308" cy="317151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95" y="182353"/>
            <a:ext cx="5086350" cy="27527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53313" y="182353"/>
            <a:ext cx="1835849" cy="27553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572519" y="-119436"/>
            <a:ext cx="1521869" cy="27553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15263" y="6350"/>
            <a:ext cx="1322386" cy="3000799"/>
          </a:xfrm>
          <a:prstGeom prst="rect">
            <a:avLst/>
          </a:prstGeom>
        </p:spPr>
      </p:pic>
      <p:cxnSp>
        <p:nvCxnSpPr>
          <p:cNvPr id="25" name="Straight Connector 24"/>
          <p:cNvCxnSpPr/>
          <p:nvPr/>
        </p:nvCxnSpPr>
        <p:spPr>
          <a:xfrm>
            <a:off x="3312034" y="4031583"/>
            <a:ext cx="0" cy="109025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3491484" y="4132453"/>
            <a:ext cx="0" cy="42768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491484" y="4658136"/>
            <a:ext cx="0" cy="42768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3681984" y="4132453"/>
            <a:ext cx="0" cy="42768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3866496" y="4132453"/>
            <a:ext cx="0" cy="42768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4012816" y="4132453"/>
            <a:ext cx="0" cy="42768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3352376" y="4180237"/>
            <a:ext cx="828760" cy="37989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4330316" y="4132453"/>
            <a:ext cx="0" cy="42768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38" name="Picture 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420" y="2409286"/>
            <a:ext cx="1792107" cy="12375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69023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7037E-7 L -1.30886 -3.7037E-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45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-0.85538 -4.44444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77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-0.78559 2.59259E-6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28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L -1.30885 2.96296E-6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45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96296E-6 L -1.46945 -2.96296E-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48148E-6 L -1.51857 -1.48148E-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93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-1.30886 7.40741E-7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45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-1.65225 4.81481E-6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62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7793" y="3492203"/>
            <a:ext cx="2559749" cy="257087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242" y="3524250"/>
            <a:ext cx="2559749" cy="2570878"/>
          </a:xfrm>
          <a:prstGeom prst="rect">
            <a:avLst/>
          </a:prstGeom>
        </p:spPr>
      </p:pic>
      <p:sp>
        <p:nvSpPr>
          <p:cNvPr id="28" name="Trapezoid 27"/>
          <p:cNvSpPr/>
          <p:nvPr/>
        </p:nvSpPr>
        <p:spPr>
          <a:xfrm>
            <a:off x="760199" y="802891"/>
            <a:ext cx="7340138" cy="2389691"/>
          </a:xfrm>
          <a:prstGeom prst="trapezoid">
            <a:avLst/>
          </a:prstGeom>
          <a:solidFill>
            <a:schemeClr val="bg1">
              <a:lumMod val="95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1836575" y="4115881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1655878" y="4249704"/>
            <a:ext cx="1336640" cy="76890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2090376" y="4137812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324198" y="4025922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2598049" y="4137812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2939" y="1026417"/>
            <a:ext cx="1427798" cy="156865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3396" y="961463"/>
            <a:ext cx="1334620" cy="1609923"/>
          </a:xfrm>
          <a:prstGeom prst="rect">
            <a:avLst/>
          </a:prstGeom>
        </p:spPr>
      </p:pic>
      <p:cxnSp>
        <p:nvCxnSpPr>
          <p:cNvPr id="36" name="Straight Connector 35"/>
          <p:cNvCxnSpPr/>
          <p:nvPr/>
        </p:nvCxnSpPr>
        <p:spPr>
          <a:xfrm>
            <a:off x="2839118" y="4115880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3792484" y="4108479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5552939" y="4115881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5737758" y="4137811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6075323" y="4108478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244819" y="4137812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6381725" y="3943350"/>
            <a:ext cx="0" cy="126335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6581750" y="4137812"/>
            <a:ext cx="0" cy="99269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44" name="Picture 4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5001" flipH="1">
            <a:off x="427362" y="4942327"/>
            <a:ext cx="1736318" cy="11516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99738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repeatCount="700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11111E-6 L 4.44444E-6 -0.08195 " pathEditMode="relative" rAng="0" ptsTypes="AA">
                                      <p:cBhvr>
                                        <p:cTn id="1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09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6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repeatCount="6000" accel="50000" decel="5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-3.05556E-6 -0.05324 " pathEditMode="relative" rAng="0" ptsTypes="AA">
                                      <p:cBhvr>
                                        <p:cTn id="35" dur="433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662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4472C4"/>
                                      </p:to>
                                    </p:animClr>
                                    <p:set>
                                      <p:cBhvr>
                                        <p:cTn id="5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6 L 0.0842 0.00255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01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4472C4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7 L -0.05 3.7037E-7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" y="0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3000000">
                                      <p:cBhvr>
                                        <p:cTn id="7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2.22222E-6 1.11111E-6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6180" y="123673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348167" y="194760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7512" y="385322"/>
            <a:ext cx="781025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Which set of fruit matches the tally chart?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a)                          b)                          c)                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9" name="Table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7000771"/>
              </p:ext>
            </p:extLst>
          </p:nvPr>
        </p:nvGraphicFramePr>
        <p:xfrm>
          <a:off x="1071153" y="996219"/>
          <a:ext cx="3265716" cy="1584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8356">
                  <a:extLst>
                    <a:ext uri="{9D8B030D-6E8A-4147-A177-3AD203B41FA5}">
                      <a16:colId xmlns:a16="http://schemas.microsoft.com/office/drawing/2014/main" val="886089647"/>
                    </a:ext>
                  </a:extLst>
                </a:gridCol>
                <a:gridCol w="1737360">
                  <a:extLst>
                    <a:ext uri="{9D8B030D-6E8A-4147-A177-3AD203B41FA5}">
                      <a16:colId xmlns:a16="http://schemas.microsoft.com/office/drawing/2014/main" val="24980816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Fruit</a:t>
                      </a:r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Tally</a:t>
                      </a:r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6862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apples</a:t>
                      </a:r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74833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pears</a:t>
                      </a:r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04534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lemons</a:t>
                      </a:r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5425848"/>
                  </a:ext>
                </a:extLst>
              </a:tr>
            </a:tbl>
          </a:graphicData>
        </a:graphic>
      </p:graphicFrame>
      <p:cxnSp>
        <p:nvCxnSpPr>
          <p:cNvPr id="63" name="Straight Connector 62"/>
          <p:cNvCxnSpPr/>
          <p:nvPr/>
        </p:nvCxnSpPr>
        <p:spPr>
          <a:xfrm>
            <a:off x="2766205" y="2257156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2880505" y="2257156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2975868" y="2257155"/>
            <a:ext cx="0" cy="252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3090168" y="2257155"/>
            <a:ext cx="0" cy="252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 flipH="1">
            <a:off x="2723261" y="2248148"/>
            <a:ext cx="412396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2769706" y="1451037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2884349" y="1451036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2989615" y="1451036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3334207" y="2257155"/>
            <a:ext cx="0" cy="252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3448507" y="2257155"/>
            <a:ext cx="0" cy="252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2723261" y="1862654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2828527" y="1862654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2943170" y="1862653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3043723" y="1862653"/>
            <a:ext cx="0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H="1">
            <a:off x="2676816" y="1877124"/>
            <a:ext cx="412396" cy="24361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7" name="Rounded Rectangle 16"/>
          <p:cNvSpPr/>
          <p:nvPr/>
        </p:nvSpPr>
        <p:spPr>
          <a:xfrm>
            <a:off x="1059315" y="3017520"/>
            <a:ext cx="2027574" cy="2834640"/>
          </a:xfrm>
          <a:prstGeom prst="round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8" name="Picture 8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786" y="3009136"/>
            <a:ext cx="715951" cy="687622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434" y="3017520"/>
            <a:ext cx="604316" cy="753162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36423">
            <a:off x="1908944" y="3958457"/>
            <a:ext cx="604316" cy="753162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372" y="4943874"/>
            <a:ext cx="604316" cy="753162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687" y="5009657"/>
            <a:ext cx="604316" cy="753162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594" y="3067578"/>
            <a:ext cx="604316" cy="75316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772" y="3748023"/>
            <a:ext cx="715951" cy="687622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568" y="5059841"/>
            <a:ext cx="715951" cy="687622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93896">
            <a:off x="1644758" y="3414151"/>
            <a:ext cx="843099" cy="961845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315" y="3565530"/>
            <a:ext cx="843099" cy="961845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71" y="4067705"/>
            <a:ext cx="843099" cy="961845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09192">
            <a:off x="1421189" y="4360632"/>
            <a:ext cx="843099" cy="961845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8775" y="4573125"/>
            <a:ext cx="843099" cy="961845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91375">
            <a:off x="2399258" y="4153569"/>
            <a:ext cx="843099" cy="961845"/>
          </a:xfrm>
          <a:prstGeom prst="rect">
            <a:avLst/>
          </a:prstGeom>
        </p:spPr>
      </p:pic>
      <p:sp>
        <p:nvSpPr>
          <p:cNvPr id="116" name="Rounded Rectangle 115"/>
          <p:cNvSpPr/>
          <p:nvPr/>
        </p:nvSpPr>
        <p:spPr>
          <a:xfrm>
            <a:off x="3476245" y="3017520"/>
            <a:ext cx="2027574" cy="2834640"/>
          </a:xfrm>
          <a:prstGeom prst="round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7" name="Picture 1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292" y="4040864"/>
            <a:ext cx="715951" cy="687622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364" y="3017520"/>
            <a:ext cx="604316" cy="753162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9302" y="4943874"/>
            <a:ext cx="604316" cy="753162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617" y="5009657"/>
            <a:ext cx="604316" cy="753162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524" y="3067578"/>
            <a:ext cx="604316" cy="753162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702" y="3748023"/>
            <a:ext cx="715951" cy="687622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498" y="5059841"/>
            <a:ext cx="715951" cy="687622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93896">
            <a:off x="4140111" y="2931663"/>
            <a:ext cx="843099" cy="961845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245" y="3565530"/>
            <a:ext cx="843099" cy="961845"/>
          </a:xfrm>
          <a:prstGeom prst="rect">
            <a:avLst/>
          </a:prstGeom>
        </p:spPr>
      </p:pic>
      <p:pic>
        <p:nvPicPr>
          <p:cNvPr id="127" name="Picture 1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101" y="4067705"/>
            <a:ext cx="843099" cy="961845"/>
          </a:xfrm>
          <a:prstGeom prst="rect">
            <a:avLst/>
          </a:prstGeom>
        </p:spPr>
      </p:pic>
      <p:pic>
        <p:nvPicPr>
          <p:cNvPr id="128" name="Picture 1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09192">
            <a:off x="4255825" y="3498413"/>
            <a:ext cx="843099" cy="961845"/>
          </a:xfrm>
          <a:prstGeom prst="rect">
            <a:avLst/>
          </a:prstGeom>
        </p:spPr>
      </p:pic>
      <p:pic>
        <p:nvPicPr>
          <p:cNvPr id="129" name="Picture 1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0053" y="4509964"/>
            <a:ext cx="843099" cy="961845"/>
          </a:xfrm>
          <a:prstGeom prst="rect">
            <a:avLst/>
          </a:prstGeom>
        </p:spPr>
      </p:pic>
      <p:pic>
        <p:nvPicPr>
          <p:cNvPr id="130" name="Picture 1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91375">
            <a:off x="4816188" y="4153569"/>
            <a:ext cx="843099" cy="961845"/>
          </a:xfrm>
          <a:prstGeom prst="rect">
            <a:avLst/>
          </a:prstGeom>
        </p:spPr>
      </p:pic>
      <p:sp>
        <p:nvSpPr>
          <p:cNvPr id="131" name="Rounded Rectangle 130"/>
          <p:cNvSpPr/>
          <p:nvPr/>
        </p:nvSpPr>
        <p:spPr>
          <a:xfrm>
            <a:off x="5886877" y="3013166"/>
            <a:ext cx="2027574" cy="2834640"/>
          </a:xfrm>
          <a:prstGeom prst="round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2" name="Picture 1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5038" y="2992871"/>
            <a:ext cx="715951" cy="687622"/>
          </a:xfrm>
          <a:prstGeom prst="rect">
            <a:avLst/>
          </a:prstGeom>
        </p:spPr>
      </p:pic>
      <p:pic>
        <p:nvPicPr>
          <p:cNvPr id="133" name="Picture 1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996" y="3013166"/>
            <a:ext cx="604316" cy="753162"/>
          </a:xfrm>
          <a:prstGeom prst="rect">
            <a:avLst/>
          </a:prstGeom>
        </p:spPr>
      </p:pic>
      <p:pic>
        <p:nvPicPr>
          <p:cNvPr id="134" name="Picture 1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36423">
            <a:off x="6736506" y="3954103"/>
            <a:ext cx="604316" cy="753162"/>
          </a:xfrm>
          <a:prstGeom prst="rect">
            <a:avLst/>
          </a:prstGeom>
        </p:spPr>
      </p:pic>
      <p:pic>
        <p:nvPicPr>
          <p:cNvPr id="135" name="Picture 1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5303" y="4820044"/>
            <a:ext cx="604316" cy="753162"/>
          </a:xfrm>
          <a:prstGeom prst="rect">
            <a:avLst/>
          </a:prstGeom>
        </p:spPr>
      </p:pic>
      <p:pic>
        <p:nvPicPr>
          <p:cNvPr id="136" name="Picture 1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74789">
            <a:off x="7294869" y="4835113"/>
            <a:ext cx="604316" cy="753162"/>
          </a:xfrm>
          <a:prstGeom prst="rect">
            <a:avLst/>
          </a:prstGeom>
        </p:spPr>
      </p:pic>
      <p:pic>
        <p:nvPicPr>
          <p:cNvPr id="137" name="Picture 1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156" y="3063224"/>
            <a:ext cx="604316" cy="753162"/>
          </a:xfrm>
          <a:prstGeom prst="rect">
            <a:avLst/>
          </a:prstGeom>
        </p:spPr>
      </p:pic>
      <p:pic>
        <p:nvPicPr>
          <p:cNvPr id="138" name="Picture 1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9334" y="3743669"/>
            <a:ext cx="715951" cy="687622"/>
          </a:xfrm>
          <a:prstGeom prst="rect">
            <a:avLst/>
          </a:prstGeom>
        </p:spPr>
      </p:pic>
      <p:pic>
        <p:nvPicPr>
          <p:cNvPr id="139" name="Picture 1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7062" y="5132731"/>
            <a:ext cx="715951" cy="687622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93896">
            <a:off x="6433554" y="3450449"/>
            <a:ext cx="843099" cy="961845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6877" y="3561176"/>
            <a:ext cx="843099" cy="961845"/>
          </a:xfrm>
          <a:prstGeom prst="rect">
            <a:avLst/>
          </a:prstGeom>
        </p:spPr>
      </p:pic>
      <p:pic>
        <p:nvPicPr>
          <p:cNvPr id="142" name="Picture 1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4733" y="4063351"/>
            <a:ext cx="843099" cy="961845"/>
          </a:xfrm>
          <a:prstGeom prst="rect">
            <a:avLst/>
          </a:prstGeom>
        </p:spPr>
      </p:pic>
      <p:pic>
        <p:nvPicPr>
          <p:cNvPr id="143" name="Picture 1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09192">
            <a:off x="6248751" y="4356278"/>
            <a:ext cx="843099" cy="961845"/>
          </a:xfrm>
          <a:prstGeom prst="rect">
            <a:avLst/>
          </a:prstGeom>
        </p:spPr>
      </p:pic>
      <p:pic>
        <p:nvPicPr>
          <p:cNvPr id="144" name="Picture 14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18879">
            <a:off x="6754823" y="4411665"/>
            <a:ext cx="843099" cy="961845"/>
          </a:xfrm>
          <a:prstGeom prst="rect">
            <a:avLst/>
          </a:prstGeom>
        </p:spPr>
      </p:pic>
      <p:pic>
        <p:nvPicPr>
          <p:cNvPr id="145" name="Picture 1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91375">
            <a:off x="7226820" y="4149215"/>
            <a:ext cx="843099" cy="961845"/>
          </a:xfrm>
          <a:prstGeom prst="rect">
            <a:avLst/>
          </a:prstGeom>
        </p:spPr>
      </p:pic>
      <p:pic>
        <p:nvPicPr>
          <p:cNvPr id="146" name="Picture 14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457" y="4455343"/>
            <a:ext cx="843099" cy="961845"/>
          </a:xfrm>
          <a:prstGeom prst="rect">
            <a:avLst/>
          </a:prstGeom>
        </p:spPr>
      </p:pic>
      <p:pic>
        <p:nvPicPr>
          <p:cNvPr id="147" name="Picture 14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91375">
            <a:off x="6843940" y="5043283"/>
            <a:ext cx="843099" cy="961845"/>
          </a:xfrm>
          <a:prstGeom prst="rect">
            <a:avLst/>
          </a:prstGeom>
        </p:spPr>
      </p:pic>
      <p:pic>
        <p:nvPicPr>
          <p:cNvPr id="148" name="Picture 14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82847" y="3295481"/>
            <a:ext cx="691237" cy="691237"/>
          </a:xfrm>
          <a:prstGeom prst="rect">
            <a:avLst/>
          </a:prstGeom>
        </p:spPr>
      </p:pic>
      <p:sp>
        <p:nvSpPr>
          <p:cNvPr id="152" name="Rounded Rectangle 151"/>
          <p:cNvSpPr/>
          <p:nvPr/>
        </p:nvSpPr>
        <p:spPr>
          <a:xfrm>
            <a:off x="5908527" y="3033461"/>
            <a:ext cx="2027574" cy="2834640"/>
          </a:xfrm>
          <a:prstGeom prst="round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6260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9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9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1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1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1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1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1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1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1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1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10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1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1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1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1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1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 tmFilter="0, 0; .2, .5; .8, .5; 1, 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5" dur="250" autoRev="1" fill="hold"/>
                                        <p:tgtEl>
                                          <p:spTgt spid="1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1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1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 tmFilter="0, 0; .2, .5; .8, .5; 1, 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0" dur="250" autoRev="1" fill="hold"/>
                                        <p:tgtEl>
                                          <p:spTgt spid="1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 tmFilter="0, 0; .2, .5; .8, .5; 1, 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5" dur="250" autoRev="1" fill="hold"/>
                                        <p:tgtEl>
                                          <p:spTgt spid="1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 tmFilter="0, 0; .2, .5; .8, .5; 1, 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0" dur="250" autoRev="1" fill="hold"/>
                                        <p:tgtEl>
                                          <p:spTgt spid="1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4" dur="500" tmFilter="0, 0; .2, .5; .8, .5; 1, 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5" dur="250" autoRev="1" fill="hold"/>
                                        <p:tgtEl>
                                          <p:spTgt spid="1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5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82486" y="563452"/>
            <a:ext cx="781025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Let’s make our own tally charts!</a:t>
            </a: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First let’s think about our favourite ice creams. </a:t>
            </a: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 descr="Ice Cream GIF - Icecream Sweets Desert - Discover &amp;amp;amp; Share GIF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995" y="3166754"/>
            <a:ext cx="4762500" cy="318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4639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82486" y="563452"/>
            <a:ext cx="781025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Let’s make our own tally charts!</a:t>
            </a: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Now let’s explore how we travel to school. </a:t>
            </a: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074" name="Picture 2" descr="Pin on Art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1320" y="2905588"/>
            <a:ext cx="5044250" cy="3783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6195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82486" y="563452"/>
            <a:ext cx="781025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Let’s make our own tally charts!</a:t>
            </a: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4000" dirty="0" smtClean="0">
                <a:latin typeface="Calibri" panose="020F0502020204030204" pitchFamily="34" charset="0"/>
                <a:cs typeface="Calibri" panose="020F0502020204030204" pitchFamily="34" charset="0"/>
              </a:rPr>
              <a:t>Finally, who is your favourite superhero?</a:t>
            </a: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098" name="Picture 2" descr="Superhero Flying GIFs - Get the best GIF on GIPH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185" y="3357915"/>
            <a:ext cx="4241182" cy="318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0327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0.7|0.6|0.8|0.7|0.9|0.8|9.6|5.9|15.9|1|7.1|0.9|0.6|0.8|0.9|3.3|1.2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1.2|2.6|2.1|1.1|1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.1|2.9|25.4|8.3|4.7|5.4|0.9|1|7.5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11|1.1|9.4|1.1|0.8|6.8|2.3|0.7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3.7|1.9|2.3|0.9|3.3|1.1|5.2|2.8|0.6|0.6|0.6|4.5|0.9|0.7|0.6|3.4|6.9|1.5|0.9|0.9|2|2.3|1.8|0.9|3.8|2.8|2.4|2.1|7.6|0.9|0.4|2.5|0.4|0.3|2.6|0.6|0.5|1.1|0.7|0.6|3.4|0.6|0.6|1|0.5|0.7|5.1|1.1|1.7|2|2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5.1|3|3.7|3.3|12|3.2|2.1|2.1|5.2|0.9|5.2|3.6|3.4|2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11.7|21.1|31.1|1.9|15.7|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2.9|7|2|1.5|6.8|3.4|2.3|5|3.5|8.6|3.6|0.8|0.6|0.6|0.7|1|3.4|0.8|0.5|0.6|0.6|0.7|1|1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2.9|7|2|1.5|6.8|3.4|2.3|5|3.5|8.6|3.6|0.8|0.6|0.6|0.7|1|3.4|0.8|0.5|0.6|0.6|0.7|1|1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2.9|7|2|1.5|6.8|3.4|2.3|5|3.5|8.6|3.6|0.8|0.6|0.6|0.7|1|3.4|0.8|0.5|0.6|0.6|0.7|1|1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2.9|7|2|1.5|6.8|3.4|2.3|5|3.5|8.6|3.6|0.8|0.6|0.6|0.7|1|3.4|0.8|0.5|0.6|0.6|0.7|1|1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28575"/>
      </a:spPr>
      <a:bodyPr rtlCol="0" anchor="ctr"/>
      <a:lstStyle>
        <a:defPPr algn="ctr">
          <a:defRPr/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9597</TotalTime>
  <Words>175</Words>
  <Application>Microsoft Office PowerPoint</Application>
  <PresentationFormat>On-screen Show (4:3)</PresentationFormat>
  <Paragraphs>71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16</vt:i4>
      </vt:variant>
    </vt:vector>
  </HeadingPairs>
  <TitlesOfParts>
    <vt:vector size="29" baseType="lpstr">
      <vt:lpstr>Arial</vt:lpstr>
      <vt:lpstr>Calibri</vt:lpstr>
      <vt:lpstr>Comic Sans MS</vt:lpstr>
      <vt:lpstr>HfW cursive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223</cp:revision>
  <dcterms:created xsi:type="dcterms:W3CDTF">2019-07-05T11:02:13Z</dcterms:created>
  <dcterms:modified xsi:type="dcterms:W3CDTF">2022-03-03T15:08:58Z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