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handoutMasterIdLst>
    <p:handoutMasterId r:id="rId8"/>
  </p:handoutMasterIdLst>
  <p:sldIdLst>
    <p:sldId id="272" r:id="rId2"/>
    <p:sldId id="267" r:id="rId3"/>
    <p:sldId id="268" r:id="rId4"/>
    <p:sldId id="269" r:id="rId5"/>
    <p:sldId id="270" r:id="rId6"/>
    <p:sldId id="271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633" autoAdjust="0"/>
    <p:restoredTop sz="94560"/>
  </p:normalViewPr>
  <p:slideViewPr>
    <p:cSldViewPr snapToGrid="0" snapToObjects="1">
      <p:cViewPr varScale="1">
        <p:scale>
          <a:sx n="69" d="100"/>
          <a:sy n="69" d="100"/>
        </p:scale>
        <p:origin x="165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834B1D-7F95-4477-B026-B5031B69D749}" type="datetimeFigureOut">
              <a:rPr lang="en-GB" smtClean="0"/>
              <a:t>26/06/2020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B0490A-14BE-4BD3-B0DA-2D4E482071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76741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6/26/2020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1.png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1.png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1.png"/><Relationship Id="rId5" Type="http://schemas.openxmlformats.org/officeDocument/2006/relationships/image" Target="../media/image5.png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1.png"/><Relationship Id="rId4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1.png"/><Relationship Id="rId5" Type="http://schemas.openxmlformats.org/officeDocument/2006/relationships/hyperlink" Target="https://www.online-stopwatch.com/countdown/" TargetMode="External"/><Relationship Id="rId4" Type="http://schemas.openxmlformats.org/officeDocument/2006/relationships/image" Target="../media/image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Lesson 4 – Comparing the time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494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760EB23-7CF7-BE49-A1B8-A3CCB61C6F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CF40D24-C154-6842-8195-3F9B243EE2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A5D5A14-27E5-0F40-95CA-4F6D8CE59B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22631" y="4673743"/>
            <a:ext cx="4375005" cy="1470746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C192C6D-10FF-FF4C-963B-E9C3597486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D7FCE32-E01F-6948-9165-9457F66EE58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24690" y="5448695"/>
            <a:ext cx="836814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hlinkClick r:id="rId5"/>
              </a:rPr>
              <a:t>https://www.online-stopwatch.com/countdown/</a:t>
            </a:r>
            <a:endParaRPr lang="en-GB" sz="3200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2921</TotalTime>
  <Words>10</Words>
  <Application>Microsoft Office PowerPoint</Application>
  <PresentationFormat>On-screen Show (4:3)</PresentationFormat>
  <Paragraphs>2</Paragraphs>
  <Slides>6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Calibri</vt:lpstr>
      <vt:lpstr>Office Theme</vt:lpstr>
      <vt:lpstr>Lesson 4 – Comparing the time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Sophie Corah</cp:lastModifiedBy>
  <cp:revision>40</cp:revision>
  <cp:lastPrinted>2020-06-25T14:20:14Z</cp:lastPrinted>
  <dcterms:created xsi:type="dcterms:W3CDTF">2019-07-05T11:02:13Z</dcterms:created>
  <dcterms:modified xsi:type="dcterms:W3CDTF">2020-06-26T09:33:15Z</dcterms:modified>
</cp:coreProperties>
</file>