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281B3-FF41-459A-9861-9F853920E3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7ABB53-CE05-4C05-8F1C-E6096D950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D3AB6-24FB-45BE-9A67-A43BA696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3AB60-4215-49EA-9C26-93D8E8484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DD06A-EDFA-4AB5-B4D5-2E0235074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45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F0C80-1E30-430E-851C-5DD080C16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FC061-F0A4-4079-85F1-BE7AD7422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25D24-D33A-486B-BA8A-B1D708EC5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ACA08-A66D-4629-A4DE-24806493C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11F58-451A-41B5-9158-7E911199B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30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44C31-A117-4E6C-99F1-F2851B154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861F93-9F3F-456C-9E3A-CDCD371F2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F0B9D8-F43A-4317-BD9B-D0D384427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0C4379-AE14-4BA3-9815-A2DC8E452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71F54-D07F-4E8E-9DDA-ABC1E710B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139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9BE4B-EA27-4C56-BCB6-7DD9A24D4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9B0AB-FBDC-4DBB-A07B-6ECE7ECD7E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32386-1BDA-47C7-95AE-FE8D8C072A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215BD-74A4-4841-AE7F-66B323AE2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779519-5F50-42CC-8EF0-49DB74025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3FF461-0B3A-4E8C-9F8D-691FA6B26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439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F0BC0-2976-4C1F-B989-B6EEE6A33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E2F24C-58B1-47EC-895E-DEC91B37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051875-6E39-4AB1-A40A-EFB87326D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78EBA0-4318-451A-BC34-D6A8B2AF4F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51B51D-01C1-41EC-967A-0F8CB136D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ADD8E3-D3E0-4471-A8E4-BFAE123BC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3349FF-3344-400D-AD5E-CB6B7D87C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6DB819-0996-49A4-A218-B0875FB6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31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0D5DA-12CA-4E29-859C-B19B62BAE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8AD603-C064-4848-B3D9-A2B92D9E5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B877FB-A39C-4786-9C0D-7FA2CFD69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A0C12C-E0BB-4D50-BF00-D6D0E94D8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899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49AC57-A240-4EF1-B6F6-2E9D4A24C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A4EE66-B26F-4655-B290-0EA048CE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CE291E-D4F1-4815-BBC4-C61529315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085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26580-A581-401C-B009-F9ED3B06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C6150-8E6F-45C8-A748-FD41F0A55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A0B219-AF1E-4B77-B755-77187F5D0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04F25-1AEA-4AC2-9D33-A3F833D77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A09552-7E00-4F7C-AFE9-FB3177B15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5D666-C032-451B-AC65-A72F698C1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971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A12AC-0DAD-483A-AF13-079A410DD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F58FDC-447C-4EB0-948E-FEC0D04CBC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231652-EF75-48C5-93B1-02EFF249F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CC4502-4D98-4C7B-A007-DCE2D8C5A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DCD8CE-0F94-423A-B1B0-7D70290B7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0C52A2-F300-4E21-AA26-AD0E4730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713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0C924-2196-48B1-8053-548EDEE6B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24B970-0D25-4451-ABB3-96927EE1E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F4C6F-4078-4D60-93B9-2759354CA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BB1BA-55A2-4A35-91AD-A10C82901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AFB1F6-EE00-4C4F-B9B1-B3EF36CBD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857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FBDABF-AE5D-41C3-AA4E-9B43B19F3A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979AC8-2573-4767-9B31-EFB261358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7B245-9F44-40BD-922F-877A68E1B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6553C-268C-460F-86C8-5CD43FE52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DBE2-0914-427F-941B-0F4176A8F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28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7804D8-97A6-4C3F-9CEA-0BEAB8C6B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91E509-23E1-4234-B2A7-012D3F8C9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E72905-8F5E-400E-B4B4-D52EE2BEE4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27C5C-C8D6-436D-94EC-3A75857185D8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CE591-5E6B-4764-81D5-EC264FF8FC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3C0E0-C624-44BD-9839-B14AB8FD0D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F540B-F682-4B41-8525-F1F4575C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08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Bubble Bath</a:t>
            </a:r>
          </a:p>
          <a:p>
            <a:r>
              <a:rPr lang="en-GB" sz="2400" b="1" u="sng" dirty="0"/>
              <a:t>Gareth Lancaster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765" y="1205948"/>
            <a:ext cx="52442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I emptied the bubble baths into the tub</a:t>
            </a:r>
          </a:p>
          <a:p>
            <a:r>
              <a:rPr lang="en-GB" sz="2000" dirty="0">
                <a:solidFill>
                  <a:srgbClr val="FF0000"/>
                </a:solidFill>
              </a:rPr>
              <a:t>Determined to get myself thoroughly scrubbed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 bottle had said, ‘ONLY ONE CAP OR TWO’</a:t>
            </a:r>
          </a:p>
          <a:p>
            <a:r>
              <a:rPr lang="en-GB" sz="2000" dirty="0">
                <a:solidFill>
                  <a:srgbClr val="FF0000"/>
                </a:solidFill>
              </a:rPr>
              <a:t>So I poured in the lot to see what it would do!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That still didn’t seem quite enough to get clean</a:t>
            </a:r>
          </a:p>
          <a:p>
            <a:r>
              <a:rPr lang="en-GB" sz="2000" dirty="0">
                <a:solidFill>
                  <a:srgbClr val="FF0000"/>
                </a:solidFill>
              </a:rPr>
              <a:t>So I followed it up with another fifteen</a:t>
            </a:r>
          </a:p>
          <a:p>
            <a:r>
              <a:rPr lang="en-GB" sz="2000" dirty="0">
                <a:solidFill>
                  <a:srgbClr val="FF0000"/>
                </a:solidFill>
              </a:rPr>
              <a:t>The three bars of soap and a dozen shampoo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And two broken bath bombs to finish my brew!</a:t>
            </a:r>
          </a:p>
          <a:p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I’ll cut to the chase, this did not turn out well,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As the burbling, foaming bath bubbles did swell,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It wasn’t all bad, I was clean and smelled sweet,</a:t>
            </a:r>
          </a:p>
          <a:p>
            <a:r>
              <a:rPr lang="en-GB" sz="2000" dirty="0">
                <a:solidFill>
                  <a:srgbClr val="FF0000"/>
                </a:solidFill>
              </a:rPr>
              <a:t>But outside my soap suds had buried the street!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word ‘brew’ mean?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3" y="2295356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bars of soap went into the bath?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sort of person do you think this child is and why?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Why has the poet written some words in capital letters?</a:t>
            </a:r>
          </a:p>
        </p:txBody>
      </p:sp>
    </p:spTree>
    <p:extLst>
      <p:ext uri="{BB962C8B-B14F-4D97-AF65-F5344CB8AC3E}">
        <p14:creationId xmlns:p14="http://schemas.microsoft.com/office/powerpoint/2010/main" val="55557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2021-03-09T07:59:07Z</dcterms:created>
  <dcterms:modified xsi:type="dcterms:W3CDTF">2021-03-09T07:59:33Z</dcterms:modified>
</cp:coreProperties>
</file>