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3EDB5-A292-4B10-805F-0CE092B06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8F57F1-A69E-41FB-8C9D-ECC156A74E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E246A0-6B7F-4547-B8D8-AA161E6DC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7AA0B-4825-473A-B8CE-C6D4E20C1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835C2E-F27F-4CD2-8A3B-E5277875A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571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60DED-E469-4A91-A285-1695600B1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54377B-0F4F-4E3C-B372-E3D7CF4CF1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C802F-290F-4D1D-9C51-D681226B7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ABDB94-F521-40C6-95F3-40B4740C1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06EA4-B7BC-4095-9193-E595194DDF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898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EDFF0-BBB0-4FBF-9935-6D3AD2A35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3F0F21-8E67-4474-A02D-8244E43B97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97D6A6-6978-427A-8F42-0FC3912EB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019124-7270-47FF-BF55-34ED338C5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BE8ED-C58C-4A92-A6A9-B4DEE9528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6432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BBC9E-3F61-481B-BB23-B54E1F011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C07882-838B-463B-9441-C4A55CCBC25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0684BE-F073-417D-900A-D0858DE5CD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A6CED2-1FA2-4F98-84C8-EBD526957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4C636E-96C9-4EF6-BAA5-AB7A84514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65999E-A1A2-4155-8F6F-992BB019A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900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4DE14-BE83-40DB-93C3-C67B11EAF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A9F98F-D33E-48A9-ACCD-68364BBD6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85932C-8BBB-43A7-BD29-7E883A7DC7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E0882C-4751-48C3-8709-1C4662E061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1D433-332C-47D3-8A9D-D31E27B8A1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52E629-3C3A-4ECD-BFD5-6AEC7B8B6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C1DDC0-E5F0-46BE-8D42-8B3394324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F2F89B2-EC0F-4389-B224-91A96D65E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B08FD-2A44-4082-9531-E9EBB3C34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54BDB0-6075-4EDF-B6EF-D317D134A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EA7875-C56F-4515-B4EA-B14DEBCD0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348520-923F-4AB6-970B-D7DB10DEA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751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560C0F-A10C-42FA-BC1F-A0EEAAEE6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E08F57-2A3A-42D7-B10C-14CCEFC10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ED91CB-3480-4BB8-A2AA-8A70286BF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564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48DDC-C7B9-48D6-A037-E1B80FA32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07EBE5-A0A7-4515-B376-31B475AF9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B147BE9-D6A9-4896-95AC-9B1C0E6FC7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FC480-9914-4259-8E71-0058F62E9A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11092-BB95-4518-A1CA-F2F7B9D55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A2FA36-8DD0-409C-B4ED-5F201D7BA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385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2262A-E7F6-4F36-BD4F-449D7B9AA8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FB5524-D9F8-419D-B136-BDA50D1980D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642EB5-CF94-4E9B-89AD-B8296169FF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8247-8985-4818-A81E-B2FF12711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55F2B6-6C44-4892-AF7A-967AAFC02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91A638-1DE1-4D0F-94E5-6E2D6732A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702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6ABDEF-C16E-49DE-B55E-A694FDF11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ECC42E-27D7-4B72-8E85-8F4D54DAC2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52BEEE-9353-47C6-893B-DE64B9B66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8EAAD5-3B0C-413D-9B6B-F10BB2A94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EF6B5D-3BA0-49B2-B4AD-BE9371CA82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95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7B84BE-073F-4312-8387-BD905FC08A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958D2D-ACFF-4783-9BB7-47D9F57081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DA0C20-069D-43B7-92A4-D9DD543DF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FEFAD0-CD86-4E19-A998-B658D10A6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EAF1EF-98F0-406E-87C8-5A2EE87B7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452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E34FDB-E883-4E5D-9C10-07FD589E5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B8C5DB-92E4-4741-AC12-549AB96963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00D018-EA12-402C-988B-EACA86A687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BC46A-3B3B-41F1-A716-49E69370A08A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C4723-FAC1-4791-89CB-9BDE3610C7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7093C4-00FA-4270-9F3F-E144395232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A00F5-2C91-4E42-8869-384E53157E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080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752327D-493C-4185-ADD5-D498228AEF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583" y="606198"/>
            <a:ext cx="7407031" cy="564560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6807F0-BB23-4583-B4EF-7C03D714630F}"/>
              </a:ext>
            </a:extLst>
          </p:cNvPr>
          <p:cNvSpPr txBox="1"/>
          <p:nvPr/>
        </p:nvSpPr>
        <p:spPr>
          <a:xfrm>
            <a:off x="696286" y="687897"/>
            <a:ext cx="13925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There’s an old-fashioned vehicle parked in a forest.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2EB710-166A-482E-8FCA-28E9BAC0450C}"/>
              </a:ext>
            </a:extLst>
          </p:cNvPr>
          <p:cNvSpPr txBox="1"/>
          <p:nvPr/>
        </p:nvSpPr>
        <p:spPr>
          <a:xfrm>
            <a:off x="9915338" y="303402"/>
            <a:ext cx="13925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A woman holding what looks like a baby.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6BE422-6FC0-40C8-98E6-F3D165B5E986}"/>
              </a:ext>
            </a:extLst>
          </p:cNvPr>
          <p:cNvSpPr txBox="1"/>
          <p:nvPr/>
        </p:nvSpPr>
        <p:spPr>
          <a:xfrm>
            <a:off x="10043020" y="1930866"/>
            <a:ext cx="13925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Three men wearing hats- one man is smiling with his hand up- maybe waving at someone.</a:t>
            </a:r>
          </a:p>
        </p:txBody>
      </p:sp>
    </p:spTree>
    <p:extLst>
      <p:ext uri="{BB962C8B-B14F-4D97-AF65-F5344CB8AC3E}">
        <p14:creationId xmlns:p14="http://schemas.microsoft.com/office/powerpoint/2010/main" val="546314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35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Taiyibha Ahmed</dc:creator>
  <cp:lastModifiedBy>Taiyibha Ahmed</cp:lastModifiedBy>
  <cp:revision>4</cp:revision>
  <dcterms:created xsi:type="dcterms:W3CDTF">2021-01-16T14:26:49Z</dcterms:created>
  <dcterms:modified xsi:type="dcterms:W3CDTF">2021-01-16T15:17:51Z</dcterms:modified>
</cp:coreProperties>
</file>