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257" r:id="rId6"/>
    <p:sldId id="258" r:id="rId7"/>
    <p:sldId id="259" r:id="rId8"/>
    <p:sldId id="260" r:id="rId9"/>
    <p:sldId id="261"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793E91-1A70-62C2-936A-FA3BE21517B2}" v="119" dt="2020-06-26T11:57:49.0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6/11/relationships/changesInfo" Target="changesInfos/changesInfo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iyibha Ahmed" userId="S::taiyibha.ahmed@binfieldschool.com::fc084f6f-19b3-4f2a-93e6-5f15caec3404" providerId="AD" clId="Web-{20793E91-1A70-62C2-936A-FA3BE21517B2}"/>
    <pc:docChg chg="modSld">
      <pc:chgData name="Taiyibha Ahmed" userId="S::taiyibha.ahmed@binfieldschool.com::fc084f6f-19b3-4f2a-93e6-5f15caec3404" providerId="AD" clId="Web-{20793E91-1A70-62C2-936A-FA3BE21517B2}" dt="2020-06-26T11:57:45.826" v="117" actId="20577"/>
      <pc:docMkLst>
        <pc:docMk/>
      </pc:docMkLst>
      <pc:sldChg chg="modSp">
        <pc:chgData name="Taiyibha Ahmed" userId="S::taiyibha.ahmed@binfieldschool.com::fc084f6f-19b3-4f2a-93e6-5f15caec3404" providerId="AD" clId="Web-{20793E91-1A70-62C2-936A-FA3BE21517B2}" dt="2020-06-26T11:57:41.998" v="115" actId="20577"/>
        <pc:sldMkLst>
          <pc:docMk/>
          <pc:sldMk cId="2302021509" sldId="257"/>
        </pc:sldMkLst>
        <pc:spChg chg="mod">
          <ac:chgData name="Taiyibha Ahmed" userId="S::taiyibha.ahmed@binfieldschool.com::fc084f6f-19b3-4f2a-93e6-5f15caec3404" providerId="AD" clId="Web-{20793E91-1A70-62C2-936A-FA3BE21517B2}" dt="2020-06-26T11:57:41.998" v="115" actId="20577"/>
          <ac:spMkLst>
            <pc:docMk/>
            <pc:sldMk cId="2302021509" sldId="257"/>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25B0279-828A-4F96-B9F7-C353424BB374}"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3108240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5B0279-828A-4F96-B9F7-C353424BB374}"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3892166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25B0279-828A-4F96-B9F7-C353424BB374}"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16897680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25B0279-828A-4F96-B9F7-C353424BB374}"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29055108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25B0279-828A-4F96-B9F7-C353424BB374}" type="datetimeFigureOut">
              <a:rPr lang="en-GB" smtClean="0"/>
              <a:t>26/06/2020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34673484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25B0279-828A-4F96-B9F7-C353424BB374}" type="datetimeFigureOut">
              <a:rPr lang="en-GB" smtClean="0"/>
              <a:t>26/06/2020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4077896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5B0279-828A-4F96-B9F7-C353424BB374}" type="datetimeFigureOut">
              <a:rPr lang="en-GB" smtClean="0"/>
              <a:t>26/06/2020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510412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5B0279-828A-4F96-B9F7-C353424BB374}"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42226221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25B0279-828A-4F96-B9F7-C353424BB374}" type="datetimeFigureOut">
              <a:rPr lang="en-GB" smtClean="0"/>
              <a:t>26/06/2020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4192978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5B0279-828A-4F96-B9F7-C353424BB374}"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3383408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25B0279-828A-4F96-B9F7-C353424BB374}" type="datetimeFigureOut">
              <a:rPr lang="en-GB" smtClean="0"/>
              <a:t>26/06/2020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C6A284E-EB8B-40B8-BACE-F8FC5F58A112}" type="slidenum">
              <a:rPr lang="en-GB" smtClean="0"/>
              <a:t>‹#›</a:t>
            </a:fld>
            <a:endParaRPr lang="en-GB"/>
          </a:p>
        </p:txBody>
      </p:sp>
    </p:spTree>
    <p:extLst>
      <p:ext uri="{BB962C8B-B14F-4D97-AF65-F5344CB8AC3E}">
        <p14:creationId xmlns:p14="http://schemas.microsoft.com/office/powerpoint/2010/main" val="3926935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5B0279-828A-4F96-B9F7-C353424BB374}" type="datetimeFigureOut">
              <a:rPr lang="en-GB" smtClean="0"/>
              <a:t>26/06/2020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6A284E-EB8B-40B8-BACE-F8FC5F58A112}" type="slidenum">
              <a:rPr lang="en-GB" smtClean="0"/>
              <a:t>‹#›</a:t>
            </a:fld>
            <a:endParaRPr lang="en-GB"/>
          </a:p>
        </p:txBody>
      </p:sp>
    </p:spTree>
    <p:extLst>
      <p:ext uri="{BB962C8B-B14F-4D97-AF65-F5344CB8AC3E}">
        <p14:creationId xmlns:p14="http://schemas.microsoft.com/office/powerpoint/2010/main" val="22964613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English Group</a:t>
            </a:r>
          </a:p>
        </p:txBody>
      </p:sp>
      <p:sp>
        <p:nvSpPr>
          <p:cNvPr id="3" name="Subtitle 2"/>
          <p:cNvSpPr>
            <a:spLocks noGrp="1"/>
          </p:cNvSpPr>
          <p:nvPr>
            <p:ph type="subTitle" idx="1"/>
          </p:nvPr>
        </p:nvSpPr>
        <p:spPr/>
        <p:txBody>
          <a:bodyPr/>
          <a:lstStyle/>
          <a:p>
            <a:r>
              <a:rPr lang="en-GB" dirty="0">
                <a:solidFill>
                  <a:schemeClr val="tx1"/>
                </a:solidFill>
              </a:rPr>
              <a:t>Mrs Slade-Baker </a:t>
            </a:r>
          </a:p>
        </p:txBody>
      </p:sp>
    </p:spTree>
    <p:extLst>
      <p:ext uri="{BB962C8B-B14F-4D97-AF65-F5344CB8AC3E}">
        <p14:creationId xmlns:p14="http://schemas.microsoft.com/office/powerpoint/2010/main" val="2820308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576" y="404664"/>
            <a:ext cx="7488832" cy="4401205"/>
          </a:xfrm>
          <a:prstGeom prst="rect">
            <a:avLst/>
          </a:prstGeom>
          <a:noFill/>
        </p:spPr>
        <p:txBody>
          <a:bodyPr wrap="square" rtlCol="0" anchor="t">
            <a:spAutoFit/>
          </a:bodyPr>
          <a:lstStyle/>
          <a:p>
            <a:r>
              <a:rPr lang="en-GB" sz="3600" dirty="0">
                <a:cs typeface="Calibri"/>
              </a:rPr>
              <a:t>Can you rewrite the sentence </a:t>
            </a:r>
            <a:r>
              <a:rPr lang="en-GB" sz="3600" dirty="0" smtClean="0">
                <a:cs typeface="Calibri"/>
              </a:rPr>
              <a:t>below with the correct punctuation?</a:t>
            </a:r>
            <a:endParaRPr lang="en-GB" sz="3600" dirty="0">
              <a:cs typeface="Calibri"/>
            </a:endParaRPr>
          </a:p>
          <a:p>
            <a:endParaRPr lang="en-GB" sz="3600" dirty="0"/>
          </a:p>
          <a:p>
            <a:r>
              <a:rPr lang="en-GB" sz="2800" dirty="0"/>
              <a:t>The coffee shop worker asked can I help you </a:t>
            </a:r>
          </a:p>
          <a:p>
            <a:endParaRPr lang="en-GB" sz="3600" dirty="0"/>
          </a:p>
          <a:p>
            <a:endParaRPr lang="en-GB" sz="3600" dirty="0"/>
          </a:p>
          <a:p>
            <a:endParaRPr lang="en-GB" sz="3600" dirty="0"/>
          </a:p>
          <a:p>
            <a:endParaRPr lang="en-GB" sz="3600" dirty="0"/>
          </a:p>
        </p:txBody>
      </p:sp>
    </p:spTree>
    <p:extLst>
      <p:ext uri="{BB962C8B-B14F-4D97-AF65-F5344CB8AC3E}">
        <p14:creationId xmlns:p14="http://schemas.microsoft.com/office/powerpoint/2010/main" val="23020215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764704"/>
            <a:ext cx="8424936" cy="6247864"/>
          </a:xfrm>
          <a:prstGeom prst="rect">
            <a:avLst/>
          </a:prstGeom>
          <a:noFill/>
        </p:spPr>
        <p:txBody>
          <a:bodyPr wrap="square" rtlCol="0">
            <a:spAutoFit/>
          </a:bodyPr>
          <a:lstStyle/>
          <a:p>
            <a:r>
              <a:rPr lang="en-GB" sz="3600" dirty="0"/>
              <a:t>Can you correct the spelling mistakes in this sentence?</a:t>
            </a:r>
          </a:p>
          <a:p>
            <a:endParaRPr lang="en-GB" sz="3600" dirty="0"/>
          </a:p>
          <a:p>
            <a:endParaRPr lang="en-GB" sz="3600" dirty="0"/>
          </a:p>
          <a:p>
            <a:r>
              <a:rPr lang="en-GB" sz="2800" dirty="0"/>
              <a:t>I have a </a:t>
            </a:r>
            <a:r>
              <a:rPr lang="en-GB" sz="2800" dirty="0" err="1"/>
              <a:t>seryous</a:t>
            </a:r>
            <a:r>
              <a:rPr lang="en-GB" sz="2800" dirty="0"/>
              <a:t> problem with my new washing </a:t>
            </a:r>
            <a:r>
              <a:rPr lang="en-GB" sz="2800" dirty="0" err="1"/>
              <a:t>mashine</a:t>
            </a:r>
            <a:endParaRPr lang="en-GB" sz="2800" dirty="0"/>
          </a:p>
          <a:p>
            <a:endParaRPr lang="en-GB" sz="3600" dirty="0"/>
          </a:p>
          <a:p>
            <a:endParaRPr lang="en-GB" sz="3600" dirty="0"/>
          </a:p>
          <a:p>
            <a:endParaRPr lang="en-GB" sz="3600" dirty="0"/>
          </a:p>
          <a:p>
            <a:r>
              <a:rPr lang="en-GB" sz="2400" dirty="0"/>
              <a:t>(use a dictionary if unsure)</a:t>
            </a:r>
          </a:p>
          <a:p>
            <a:endParaRPr lang="en-GB" sz="3200" dirty="0"/>
          </a:p>
          <a:p>
            <a:endParaRPr lang="en-GB" sz="3200" dirty="0"/>
          </a:p>
          <a:p>
            <a:endParaRPr lang="en-GB" sz="3200" dirty="0"/>
          </a:p>
        </p:txBody>
      </p:sp>
    </p:spTree>
    <p:extLst>
      <p:ext uri="{BB962C8B-B14F-4D97-AF65-F5344CB8AC3E}">
        <p14:creationId xmlns:p14="http://schemas.microsoft.com/office/powerpoint/2010/main" val="32925575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39552" y="332656"/>
            <a:ext cx="8424936" cy="4832092"/>
          </a:xfrm>
          <a:prstGeom prst="rect">
            <a:avLst/>
          </a:prstGeom>
          <a:noFill/>
        </p:spPr>
        <p:txBody>
          <a:bodyPr wrap="square" rtlCol="0">
            <a:spAutoFit/>
          </a:bodyPr>
          <a:lstStyle/>
          <a:p>
            <a:r>
              <a:rPr lang="en-GB" sz="3600" dirty="0"/>
              <a:t>Correct the mistake in this sentence.</a:t>
            </a:r>
          </a:p>
          <a:p>
            <a:endParaRPr lang="en-GB" sz="3600" dirty="0"/>
          </a:p>
          <a:p>
            <a:endParaRPr lang="en-GB" sz="3600" dirty="0"/>
          </a:p>
          <a:p>
            <a:r>
              <a:rPr lang="en-GB" sz="2800" dirty="0"/>
              <a:t>The driver was lost and weren’t sure which direction to go.</a:t>
            </a:r>
          </a:p>
          <a:p>
            <a:endParaRPr lang="en-GB" sz="3600" dirty="0"/>
          </a:p>
          <a:p>
            <a:endParaRPr lang="en-GB" sz="3600" dirty="0"/>
          </a:p>
          <a:p>
            <a:r>
              <a:rPr lang="en-GB" sz="3600" dirty="0"/>
              <a:t>Can you rewrite the sentence with no contracted apostrophe words. </a:t>
            </a:r>
          </a:p>
        </p:txBody>
      </p:sp>
    </p:spTree>
    <p:extLst>
      <p:ext uri="{BB962C8B-B14F-4D97-AF65-F5344CB8AC3E}">
        <p14:creationId xmlns:p14="http://schemas.microsoft.com/office/powerpoint/2010/main" val="775190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79512" y="332656"/>
            <a:ext cx="8712968" cy="3724096"/>
          </a:xfrm>
          <a:prstGeom prst="rect">
            <a:avLst/>
          </a:prstGeom>
          <a:noFill/>
        </p:spPr>
        <p:txBody>
          <a:bodyPr wrap="square" rtlCol="0">
            <a:spAutoFit/>
          </a:bodyPr>
          <a:lstStyle/>
          <a:p>
            <a:r>
              <a:rPr lang="en-GB" sz="3600" dirty="0"/>
              <a:t>Insert ONE comma in the correct place in the sentence below:</a:t>
            </a:r>
          </a:p>
          <a:p>
            <a:endParaRPr lang="en-GB" sz="3600" dirty="0"/>
          </a:p>
          <a:p>
            <a:endParaRPr lang="en-GB" sz="3600" dirty="0"/>
          </a:p>
          <a:p>
            <a:r>
              <a:rPr lang="en-GB" sz="2800" dirty="0"/>
              <a:t>In ancient Roman times only men were allowed to attend the public baths. </a:t>
            </a:r>
          </a:p>
          <a:p>
            <a:endParaRPr lang="en-GB" sz="3600" dirty="0"/>
          </a:p>
        </p:txBody>
      </p:sp>
    </p:spTree>
    <p:extLst>
      <p:ext uri="{BB962C8B-B14F-4D97-AF65-F5344CB8AC3E}">
        <p14:creationId xmlns:p14="http://schemas.microsoft.com/office/powerpoint/2010/main" val="3692799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95536" y="332656"/>
            <a:ext cx="8280920" cy="5324535"/>
          </a:xfrm>
          <a:prstGeom prst="rect">
            <a:avLst/>
          </a:prstGeom>
          <a:noFill/>
        </p:spPr>
        <p:txBody>
          <a:bodyPr wrap="square" rtlCol="0">
            <a:spAutoFit/>
          </a:bodyPr>
          <a:lstStyle/>
          <a:p>
            <a:r>
              <a:rPr lang="en-GB" sz="3600" dirty="0"/>
              <a:t>Can you rewrite this sentence with the correct punctuation. </a:t>
            </a:r>
          </a:p>
          <a:p>
            <a:endParaRPr lang="en-GB" sz="3600" dirty="0"/>
          </a:p>
          <a:p>
            <a:endParaRPr lang="en-GB" sz="3600" dirty="0"/>
          </a:p>
          <a:p>
            <a:r>
              <a:rPr lang="en-GB" sz="2800" dirty="0"/>
              <a:t>The escape of the Brazilian boa constrictor earned Harry his longest ever punishment By the time he was allowed out of his cupboard again the summer holidays had started and Dudley had already broken his new cine camera crashed his remote control aeroplane and first time on his racing bike knocked down old Mrs </a:t>
            </a:r>
            <a:r>
              <a:rPr lang="en-GB" sz="2800" dirty="0" err="1"/>
              <a:t>Figg</a:t>
            </a:r>
            <a:r>
              <a:rPr lang="en-GB" sz="2800" dirty="0"/>
              <a:t> as she crossed Privet Drive on her crutches </a:t>
            </a:r>
          </a:p>
        </p:txBody>
      </p:sp>
    </p:spTree>
    <p:extLst>
      <p:ext uri="{BB962C8B-B14F-4D97-AF65-F5344CB8AC3E}">
        <p14:creationId xmlns:p14="http://schemas.microsoft.com/office/powerpoint/2010/main" val="16356035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2" ma:contentTypeDescription="Create a new document." ma:contentTypeScope="" ma:versionID="c5ba1cee912d174a75ca8c55952b207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4916f9fd2904eb9fc8da3ab81abd5bd2"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BD8277F-3FCD-4A07-9AF1-26E3C92098C0}">
  <ds:schemaRefs>
    <ds:schemaRef ds:uri="http://schemas.microsoft.com/sharepoint/v3/contenttype/forms"/>
  </ds:schemaRefs>
</ds:datastoreItem>
</file>

<file path=customXml/itemProps2.xml><?xml version="1.0" encoding="utf-8"?>
<ds:datastoreItem xmlns:ds="http://schemas.openxmlformats.org/officeDocument/2006/customXml" ds:itemID="{8479FF01-707F-4FA0-B4E1-5C6F92220733}">
  <ds:schemaRefs>
    <ds:schemaRef ds:uri="http://schemas.microsoft.com/office/infopath/2007/PartnerControl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88374A68-F2DE-4167-B1D5-2CC747B4FF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49</TotalTime>
  <Words>180</Words>
  <Application>Microsoft Office PowerPoint</Application>
  <PresentationFormat>On-screen Show (4:3)</PresentationFormat>
  <Paragraphs>31</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English Group</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 Group</dc:title>
  <dc:creator>Robert</dc:creator>
  <cp:lastModifiedBy>Taiyibha Ahmed</cp:lastModifiedBy>
  <cp:revision>19</cp:revision>
  <dcterms:created xsi:type="dcterms:W3CDTF">2020-06-26T10:09:29Z</dcterms:created>
  <dcterms:modified xsi:type="dcterms:W3CDTF">2020-06-26T12:04:03Z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