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6" r:id="rId2"/>
    <p:sldId id="317" r:id="rId3"/>
    <p:sldId id="284" r:id="rId4"/>
    <p:sldId id="285" r:id="rId5"/>
    <p:sldId id="318" r:id="rId6"/>
    <p:sldId id="319" r:id="rId7"/>
    <p:sldId id="320" r:id="rId8"/>
    <p:sldId id="321" r:id="rId9"/>
    <p:sldId id="322" r:id="rId10"/>
    <p:sldId id="323" r:id="rId11"/>
    <p:sldId id="324" r:id="rId12"/>
    <p:sldId id="325" r:id="rId13"/>
    <p:sldId id="326" r:id="rId14"/>
    <p:sldId id="327" r:id="rId15"/>
    <p:sldId id="328" r:id="rId16"/>
    <p:sldId id="329" r:id="rId17"/>
    <p:sldId id="330" r:id="rId18"/>
    <p:sldId id="334" r:id="rId19"/>
    <p:sldId id="335" r:id="rId20"/>
    <p:sldId id="336" r:id="rId21"/>
    <p:sldId id="337" r:id="rId22"/>
    <p:sldId id="338" r:id="rId23"/>
    <p:sldId id="339" r:id="rId24"/>
    <p:sldId id="340" r:id="rId25"/>
    <p:sldId id="341" r:id="rId26"/>
    <p:sldId id="342" r:id="rId27"/>
    <p:sldId id="343" r:id="rId28"/>
    <p:sldId id="344" r:id="rId29"/>
    <p:sldId id="345" r:id="rId30"/>
    <p:sldId id="346" r:id="rId31"/>
    <p:sldId id="347" r:id="rId32"/>
    <p:sldId id="348" r:id="rId33"/>
    <p:sldId id="271" r:id="rId34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BCFF9B"/>
    <a:srgbClr val="99FF66"/>
    <a:srgbClr val="EA8B00"/>
    <a:srgbClr val="FF9900"/>
    <a:srgbClr val="FFAD5B"/>
    <a:srgbClr val="FF9B37"/>
    <a:srgbClr val="ACD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024" autoAdjust="0"/>
    <p:restoredTop sz="94639" autoAdjust="0"/>
  </p:normalViewPr>
  <p:slideViewPr>
    <p:cSldViewPr>
      <p:cViewPr varScale="1">
        <p:scale>
          <a:sx n="60" d="100"/>
          <a:sy n="60" d="100"/>
        </p:scale>
        <p:origin x="1640" y="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5F5F8F6-F3BA-4287-8836-4D7413E41D1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49B515-818D-4C13-9644-D806AAFCDB6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17EDE93-E417-4B5E-B278-06A762B9D6FB}" type="datetimeFigureOut">
              <a:rPr lang="en-GB"/>
              <a:pPr>
                <a:defRPr/>
              </a:pPr>
              <a:t>13/01/2021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800FDB9-0920-4B82-832C-223366C089D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8A80B97-782B-456A-B414-B2EB36F26C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52F0BD-0F38-408A-9FCF-97EC657DD74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6F9AB2-D79D-40BE-95E0-C90F26433B3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F60AF9F-CA35-4DC7-973E-68B16C904C33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64F114-0906-4221-8CB6-520F661FEA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82CEF2-B52A-45ED-BC50-AAECC9AA587A}" type="datetimeFigureOut">
              <a:rPr lang="en-GB"/>
              <a:pPr>
                <a:defRPr/>
              </a:pPr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B2949E-E23D-43AC-B1E6-52E0402928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8AA719-F89E-46EE-AC13-8D04E12325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3A716E-9DF8-405A-AEE9-4D67ACD74DB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81692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2B3F27-0744-4252-96B5-117880832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F80BEB-B4AF-47F9-8C82-F4307CF62FA3}" type="datetimeFigureOut">
              <a:rPr lang="en-GB"/>
              <a:pPr>
                <a:defRPr/>
              </a:pPr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ABD592-7B6D-4219-8668-8A301BFFB4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937388-32AA-4E63-B76F-F18FD6EBCC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06501F-1212-4D61-A4D6-3D9B85CE92D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697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787EB1-FCFA-4A29-81C8-16A850C1C6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256151-5108-4746-9F73-247431ABB643}" type="datetimeFigureOut">
              <a:rPr lang="en-GB"/>
              <a:pPr>
                <a:defRPr/>
              </a:pPr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04B8CA-8509-4EAB-8BB2-05474C9FB7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2B8135-DCAB-46C8-8925-F549D3286C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BD0ABF-E02C-4C10-92BE-7A60761B387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54314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AC367F5-C1BB-4C6B-854F-519F3C0D2E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929C93-EE23-41A5-A80E-0D6D9DF80589}" type="datetimeFigureOut">
              <a:rPr lang="en-GB"/>
              <a:pPr>
                <a:defRPr/>
              </a:pPr>
              <a:t>13/01/2021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5CC0FD5-344E-4913-8179-53DF6B450E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70FA751-4A6B-4F39-9258-B97C659222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95B671-EF0E-4D6A-A9A8-0CB9DCFD5AA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53887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AEBD8AAD-2341-44C3-A461-B2FF8B1DCC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A3E1CB-867C-4B4E-9CCB-27411F8AE7D4}" type="datetimeFigureOut">
              <a:rPr lang="en-GB"/>
              <a:pPr>
                <a:defRPr/>
              </a:pPr>
              <a:t>13/01/2021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808CEA2C-C0DB-4DDB-8698-E919ECFDA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C47FE69F-F275-429A-9C16-F4DF2846E2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7CC28E-CEBE-40DD-9F7F-3A1DDB44AA3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15482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30DB4FDC-A15D-4B8D-9DB5-E1D7E0F9D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151C39-0667-45BD-98B4-C26DE59AC53F}" type="datetimeFigureOut">
              <a:rPr lang="en-GB"/>
              <a:pPr>
                <a:defRPr/>
              </a:pPr>
              <a:t>13/01/2021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DC5DF61-4BDD-4AED-B883-245E0D8669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82498F6-976A-4ABC-BEBA-AACB28E88A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AEFF09-755F-4874-9D6D-9989702DA88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36357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59AD454F-3420-446A-8417-C5E61FBA7A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09B223-B45E-44A7-9A03-B9699A7E95A7}" type="datetimeFigureOut">
              <a:rPr lang="en-GB"/>
              <a:pPr>
                <a:defRPr/>
              </a:pPr>
              <a:t>13/01/2021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873451D1-537E-4ED3-A294-3451C8E272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69AE6F1-75F7-4F09-AD60-F0E66E57E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F926A7-59BB-44C5-AD25-A232E82D865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42070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4CFCD15-531C-4558-BAE8-4BAFF1F493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B4C6D9-DA88-4814-A1FE-C556AE522499}" type="datetimeFigureOut">
              <a:rPr lang="en-GB"/>
              <a:pPr>
                <a:defRPr/>
              </a:pPr>
              <a:t>13/01/2021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6D44102-EDFE-4820-9AF0-96E08BB7DD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2AD7D91-E26D-4487-8765-8B321EE11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0E7CD8-FA6B-4EF8-A74B-8475BB93E59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979022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68A95B4-25E3-402D-871A-6F7F4036A3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74B6B6-838E-4357-8CF0-D69B85DEABF5}" type="datetimeFigureOut">
              <a:rPr lang="en-GB"/>
              <a:pPr>
                <a:defRPr/>
              </a:pPr>
              <a:t>13/01/2021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5B36112-AE9C-4CE8-B183-2C16816872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633771C-F49C-44F4-84D4-E17D2DCE7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61E33B-03F3-4174-B3A3-E527F4B58AB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80460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D7DCD2-CFE5-4E24-B48C-1F8B9A69B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198600-9E00-49A8-A9A4-711155CE0AE5}" type="datetimeFigureOut">
              <a:rPr lang="en-GB"/>
              <a:pPr>
                <a:defRPr/>
              </a:pPr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6FF4CF-B6E2-4CDE-9C05-F739C141A3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7B47B0-D120-40A9-86CB-B57C3B0940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F78D43-39F8-4F6A-908C-6D8987D5173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9011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16B186-0641-479A-A11C-5596858ED4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D11D04-7F80-401A-8E3A-05172300642F}" type="datetimeFigureOut">
              <a:rPr lang="en-GB"/>
              <a:pPr>
                <a:defRPr/>
              </a:pPr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4AD09D-D2B4-4AA9-8535-6DC5FA303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E14878-5B4E-4973-9195-206DFAC794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6DA80A-7D52-43D1-AB20-816ADD796E4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1830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5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604E7D56-9F1D-4EB7-8F1B-8891339902C5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31EFAEC9-6B4C-467A-8F69-0514DE6D025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66D34C-4A91-48A6-A06F-0EA457F233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6E75E6E-90DF-476E-B2A6-A9C943083956}" type="datetimeFigureOut">
              <a:rPr lang="en-GB"/>
              <a:pPr>
                <a:defRPr/>
              </a:pPr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54A088-2B7B-4081-AFDC-DE2D77479A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D294F0-B53B-49BD-86F4-C908F4E672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95F19B26-0530-4579-9654-7307A198194A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slide" Target="slide8.xml"/><Relationship Id="rId10" Type="http://schemas.openxmlformats.org/officeDocument/2006/relationships/image" Target="../media/image18.png"/><Relationship Id="rId4" Type="http://schemas.openxmlformats.org/officeDocument/2006/relationships/image" Target="../media/image13.pn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.png"/><Relationship Id="rId7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" Target="slide11.xml"/><Relationship Id="rId5" Type="http://schemas.openxmlformats.org/officeDocument/2006/relationships/image" Target="../media/image20.png"/><Relationship Id="rId10" Type="http://schemas.openxmlformats.org/officeDocument/2006/relationships/image" Target="../media/image24.png"/><Relationship Id="rId4" Type="http://schemas.openxmlformats.org/officeDocument/2006/relationships/image" Target="../media/image19.png"/><Relationship Id="rId9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1.png"/><Relationship Id="rId7" Type="http://schemas.openxmlformats.org/officeDocument/2006/relationships/image" Target="../media/image2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slide" Target="slide14.xml"/><Relationship Id="rId10" Type="http://schemas.openxmlformats.org/officeDocument/2006/relationships/image" Target="../media/image31.png"/><Relationship Id="rId4" Type="http://schemas.openxmlformats.org/officeDocument/2006/relationships/image" Target="../media/image26.png"/><Relationship Id="rId9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3" Type="http://schemas.openxmlformats.org/officeDocument/2006/relationships/image" Target="../media/image1.png"/><Relationship Id="rId7" Type="http://schemas.openxmlformats.org/officeDocument/2006/relationships/image" Target="../media/image35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10" Type="http://schemas.openxmlformats.org/officeDocument/2006/relationships/image" Target="../media/image37.png"/><Relationship Id="rId4" Type="http://schemas.openxmlformats.org/officeDocument/2006/relationships/image" Target="../media/image32.png"/><Relationship Id="rId9" Type="http://schemas.openxmlformats.org/officeDocument/2006/relationships/image" Target="../media/image3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1.png"/><Relationship Id="rId7" Type="http://schemas.openxmlformats.org/officeDocument/2006/relationships/slide" Target="slide20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10" Type="http://schemas.openxmlformats.org/officeDocument/2006/relationships/image" Target="../media/image43.png"/><Relationship Id="rId4" Type="http://schemas.openxmlformats.org/officeDocument/2006/relationships/image" Target="../media/image38.png"/><Relationship Id="rId9" Type="http://schemas.openxmlformats.org/officeDocument/2006/relationships/image" Target="../media/image4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1.png"/><Relationship Id="rId7" Type="http://schemas.openxmlformats.org/officeDocument/2006/relationships/image" Target="../media/image4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5" Type="http://schemas.openxmlformats.org/officeDocument/2006/relationships/slide" Target="slide23.xml"/><Relationship Id="rId10" Type="http://schemas.openxmlformats.org/officeDocument/2006/relationships/image" Target="../media/image49.png"/><Relationship Id="rId4" Type="http://schemas.openxmlformats.org/officeDocument/2006/relationships/image" Target="../media/image44.png"/><Relationship Id="rId9" Type="http://schemas.openxmlformats.org/officeDocument/2006/relationships/image" Target="../media/image4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1.png"/><Relationship Id="rId7" Type="http://schemas.openxmlformats.org/officeDocument/2006/relationships/image" Target="../media/image5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" Target="slide26.xml"/><Relationship Id="rId5" Type="http://schemas.openxmlformats.org/officeDocument/2006/relationships/image" Target="../media/image51.png"/><Relationship Id="rId10" Type="http://schemas.openxmlformats.org/officeDocument/2006/relationships/image" Target="../media/image55.png"/><Relationship Id="rId4" Type="http://schemas.openxmlformats.org/officeDocument/2006/relationships/image" Target="../media/image50.png"/><Relationship Id="rId9" Type="http://schemas.openxmlformats.org/officeDocument/2006/relationships/image" Target="../media/image5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1.png"/><Relationship Id="rId7" Type="http://schemas.openxmlformats.org/officeDocument/2006/relationships/slide" Target="slide2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10" Type="http://schemas.openxmlformats.org/officeDocument/2006/relationships/image" Target="../media/image10.png"/><Relationship Id="rId4" Type="http://schemas.openxmlformats.org/officeDocument/2006/relationships/image" Target="../media/image56.png"/><Relationship Id="rId9" Type="http://schemas.openxmlformats.org/officeDocument/2006/relationships/image" Target="../media/image6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1.png"/><Relationship Id="rId7" Type="http://schemas.openxmlformats.org/officeDocument/2006/relationships/slide" Target="slide3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10" Type="http://schemas.openxmlformats.org/officeDocument/2006/relationships/image" Target="../media/image66.png"/><Relationship Id="rId4" Type="http://schemas.openxmlformats.org/officeDocument/2006/relationships/image" Target="../media/image61.png"/><Relationship Id="rId9" Type="http://schemas.openxmlformats.org/officeDocument/2006/relationships/image" Target="../media/image6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0" descr="Portrait with Footer.png">
            <a:extLst>
              <a:ext uri="{FF2B5EF4-FFF2-40B4-BE49-F238E27FC236}">
                <a16:creationId xmlns:a16="http://schemas.microsoft.com/office/drawing/2014/main" id="{49616433-EA96-4BBA-855E-F4C2E337AE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4CA4538-177D-46DE-9381-C7DE4F87E01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627784" y="548680"/>
            <a:ext cx="4026036" cy="402603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638C32F-4621-4A1D-90A5-EEA3A3F56474}"/>
              </a:ext>
            </a:extLst>
          </p:cNvPr>
          <p:cNvSpPr txBox="1"/>
          <p:nvPr/>
        </p:nvSpPr>
        <p:spPr>
          <a:xfrm>
            <a:off x="827584" y="5013176"/>
            <a:ext cx="84964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chemeClr val="bg1"/>
                </a:solidFill>
              </a:rPr>
              <a:t>Instructions with Miss Watton!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64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88B3706D-5D8E-4C2C-BCF2-CFDD3B5F88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1150" y="-19050"/>
            <a:ext cx="9766300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10" descr="Portrait with Footer.png">
            <a:extLst>
              <a:ext uri="{FF2B5EF4-FFF2-40B4-BE49-F238E27FC236}">
                <a16:creationId xmlns:a16="http://schemas.microsoft.com/office/drawing/2014/main" id="{DF6FB902-26A6-49C6-9456-DE0CF799A2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1">
            <a:extLst>
              <a:ext uri="{FF2B5EF4-FFF2-40B4-BE49-F238E27FC236}">
                <a16:creationId xmlns:a16="http://schemas.microsoft.com/office/drawing/2014/main" id="{39E3A8A5-DF56-491C-ACA0-4B8F840C38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92425"/>
            <a:ext cx="9144000" cy="107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0" descr="Portrait with Footer.png">
            <a:extLst>
              <a:ext uri="{FF2B5EF4-FFF2-40B4-BE49-F238E27FC236}">
                <a16:creationId xmlns:a16="http://schemas.microsoft.com/office/drawing/2014/main" id="{A6C91680-1DF6-4DAD-9EDB-B04346F556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>
            <a:extLst>
              <a:ext uri="{FF2B5EF4-FFF2-40B4-BE49-F238E27FC236}">
                <a16:creationId xmlns:a16="http://schemas.microsoft.com/office/drawing/2014/main" id="{875986CF-C077-473E-8455-A7A51F0776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0" y="476250"/>
            <a:ext cx="9175750" cy="331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B6B78A3B-8B63-4B06-BC2E-4FA3DF28F8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797425"/>
            <a:ext cx="1609725" cy="93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C3CB5D0-5DA1-44D6-A697-FE14D86CDE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4700" y="4797425"/>
            <a:ext cx="1608138" cy="93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6">
            <a:hlinkClick r:id="rId6" action="ppaction://hlinksldjump"/>
            <a:extLst>
              <a:ext uri="{FF2B5EF4-FFF2-40B4-BE49-F238E27FC236}">
                <a16:creationId xmlns:a16="http://schemas.microsoft.com/office/drawing/2014/main" id="{EA9CA37C-0698-42B3-A361-9E8607FBD52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1263" y="4797425"/>
            <a:ext cx="1609725" cy="93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32CF5D0-46AF-405D-84D5-3125B47C653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5" y="4797425"/>
            <a:ext cx="1609725" cy="93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C470E8DE-77FA-481F-8781-5A625D71A11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500" y="4797425"/>
            <a:ext cx="1609725" cy="93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Portrait with Footer.png">
            <a:extLst>
              <a:ext uri="{FF2B5EF4-FFF2-40B4-BE49-F238E27FC236}">
                <a16:creationId xmlns:a16="http://schemas.microsoft.com/office/drawing/2014/main" id="{0C877971-9192-4848-A09D-44D930FEA3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ight Arrow 3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96455979-DDF2-49FC-8214-324E4F209A3D}"/>
              </a:ext>
            </a:extLst>
          </p:cNvPr>
          <p:cNvSpPr/>
          <p:nvPr/>
        </p:nvSpPr>
        <p:spPr>
          <a:xfrm rot="10800000">
            <a:off x="7524750" y="5661025"/>
            <a:ext cx="720725" cy="576263"/>
          </a:xfrm>
          <a:prstGeom prst="rightArrow">
            <a:avLst/>
          </a:prstGeom>
          <a:solidFill>
            <a:srgbClr val="D43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6148" name="Picture 1">
            <a:extLst>
              <a:ext uri="{FF2B5EF4-FFF2-40B4-BE49-F238E27FC236}">
                <a16:creationId xmlns:a16="http://schemas.microsoft.com/office/drawing/2014/main" id="{BD775D1B-C691-4C65-BD92-537FFBB033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060575"/>
            <a:ext cx="5041900" cy="229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0" descr="Portrait with Footer.png">
            <a:extLst>
              <a:ext uri="{FF2B5EF4-FFF2-40B4-BE49-F238E27FC236}">
                <a16:creationId xmlns:a16="http://schemas.microsoft.com/office/drawing/2014/main" id="{7C1C95FD-71A1-45C4-B92B-A6AAA50711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ight Arrow 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203D654-2534-4960-A00C-4E6DDD8F5606}"/>
              </a:ext>
            </a:extLst>
          </p:cNvPr>
          <p:cNvSpPr/>
          <p:nvPr/>
        </p:nvSpPr>
        <p:spPr>
          <a:xfrm>
            <a:off x="7451725" y="5229225"/>
            <a:ext cx="649288" cy="576263"/>
          </a:xfrm>
          <a:prstGeom prst="rightArrow">
            <a:avLst/>
          </a:prstGeom>
          <a:solidFill>
            <a:srgbClr val="356B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7172" name="Picture 5">
            <a:extLst>
              <a:ext uri="{FF2B5EF4-FFF2-40B4-BE49-F238E27FC236}">
                <a16:creationId xmlns:a16="http://schemas.microsoft.com/office/drawing/2014/main" id="{62937346-609A-47B7-8343-705CD82CDF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060575"/>
            <a:ext cx="5041900" cy="229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>
            <a:extLst>
              <a:ext uri="{FF2B5EF4-FFF2-40B4-BE49-F238E27FC236}">
                <a16:creationId xmlns:a16="http://schemas.microsoft.com/office/drawing/2014/main" id="{C98B9C7B-CAEB-4EDC-8214-81B7A1290C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1150" y="-19050"/>
            <a:ext cx="9766300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10" descr="Portrait with Footer.png">
            <a:extLst>
              <a:ext uri="{FF2B5EF4-FFF2-40B4-BE49-F238E27FC236}">
                <a16:creationId xmlns:a16="http://schemas.microsoft.com/office/drawing/2014/main" id="{7272ED40-6529-4FA4-B44B-81BA64A2E5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3">
            <a:extLst>
              <a:ext uri="{FF2B5EF4-FFF2-40B4-BE49-F238E27FC236}">
                <a16:creationId xmlns:a16="http://schemas.microsoft.com/office/drawing/2014/main" id="{30471941-50D6-42F9-BC32-5429F36AB6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0" y="544513"/>
            <a:ext cx="9175750" cy="331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4">
            <a:hlinkClick r:id="rId5" action="ppaction://hlinksldjump"/>
            <a:extLst>
              <a:ext uri="{FF2B5EF4-FFF2-40B4-BE49-F238E27FC236}">
                <a16:creationId xmlns:a16="http://schemas.microsoft.com/office/drawing/2014/main" id="{321D6354-7098-4C19-8F3B-85FFB52823F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25" y="4784725"/>
            <a:ext cx="16097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5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8A48D6B-A6FE-4BCB-84E2-6402E554894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4063" y="4791075"/>
            <a:ext cx="16097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5982F1F-FF15-40F0-80D7-4CBDC457AA8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6500" y="4791075"/>
            <a:ext cx="16097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Picture 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3E44A24-16D7-49A9-B423-A5CC41360B2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4650" y="4791075"/>
            <a:ext cx="16097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1" name="Picture 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28E2A75-3283-4893-8C27-12FE090FDB5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91075"/>
            <a:ext cx="16097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0" descr="Portrait with Footer.png">
            <a:extLst>
              <a:ext uri="{FF2B5EF4-FFF2-40B4-BE49-F238E27FC236}">
                <a16:creationId xmlns:a16="http://schemas.microsoft.com/office/drawing/2014/main" id="{E602EC61-9C38-423C-B8E9-BFFFF0F951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ight Arrow 3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3CF79869-B104-47D3-864C-1ED21F77DB64}"/>
              </a:ext>
            </a:extLst>
          </p:cNvPr>
          <p:cNvSpPr/>
          <p:nvPr/>
        </p:nvSpPr>
        <p:spPr>
          <a:xfrm rot="10800000">
            <a:off x="7524750" y="5661025"/>
            <a:ext cx="720725" cy="576263"/>
          </a:xfrm>
          <a:prstGeom prst="rightArrow">
            <a:avLst/>
          </a:prstGeom>
          <a:solidFill>
            <a:srgbClr val="D43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9220" name="Picture 1">
            <a:extLst>
              <a:ext uri="{FF2B5EF4-FFF2-40B4-BE49-F238E27FC236}">
                <a16:creationId xmlns:a16="http://schemas.microsoft.com/office/drawing/2014/main" id="{CB49802C-B0FB-456F-9B13-369170FFC5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060575"/>
            <a:ext cx="5041900" cy="229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0" descr="Portrait with Footer.png">
            <a:extLst>
              <a:ext uri="{FF2B5EF4-FFF2-40B4-BE49-F238E27FC236}">
                <a16:creationId xmlns:a16="http://schemas.microsoft.com/office/drawing/2014/main" id="{E7432E5F-9F6E-4636-B8B5-B80B767EBC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ight Arrow 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F07488D9-4667-48E4-840B-611DCB4B65C8}"/>
              </a:ext>
            </a:extLst>
          </p:cNvPr>
          <p:cNvSpPr/>
          <p:nvPr/>
        </p:nvSpPr>
        <p:spPr>
          <a:xfrm>
            <a:off x="7451725" y="5229225"/>
            <a:ext cx="649288" cy="576263"/>
          </a:xfrm>
          <a:prstGeom prst="rightArrow">
            <a:avLst/>
          </a:prstGeom>
          <a:solidFill>
            <a:srgbClr val="356B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244" name="Picture 5">
            <a:extLst>
              <a:ext uri="{FF2B5EF4-FFF2-40B4-BE49-F238E27FC236}">
                <a16:creationId xmlns:a16="http://schemas.microsoft.com/office/drawing/2014/main" id="{62C7DDA5-26BB-4A5B-82F7-E8C7611D29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060575"/>
            <a:ext cx="5041900" cy="229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>
            <a:extLst>
              <a:ext uri="{FF2B5EF4-FFF2-40B4-BE49-F238E27FC236}">
                <a16:creationId xmlns:a16="http://schemas.microsoft.com/office/drawing/2014/main" id="{EF6EB46A-BBD1-405D-8FD8-1E1A990C58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1150" y="-19050"/>
            <a:ext cx="9766300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10" descr="Portrait with Footer.png">
            <a:extLst>
              <a:ext uri="{FF2B5EF4-FFF2-40B4-BE49-F238E27FC236}">
                <a16:creationId xmlns:a16="http://schemas.microsoft.com/office/drawing/2014/main" id="{C348C420-F130-4355-B5C5-56A09B583F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3">
            <a:extLst>
              <a:ext uri="{FF2B5EF4-FFF2-40B4-BE49-F238E27FC236}">
                <a16:creationId xmlns:a16="http://schemas.microsoft.com/office/drawing/2014/main" id="{14891D68-84D0-4B92-8F33-CD200EC4CF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0" y="476250"/>
            <a:ext cx="9175750" cy="331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0E931ED-42EB-4027-B75F-7D07A641227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772025"/>
            <a:ext cx="16097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5">
            <a:hlinkClick r:id="rId6" action="ppaction://hlinksldjump"/>
            <a:extLst>
              <a:ext uri="{FF2B5EF4-FFF2-40B4-BE49-F238E27FC236}">
                <a16:creationId xmlns:a16="http://schemas.microsoft.com/office/drawing/2014/main" id="{0AD08388-EA57-4564-92FB-B4201BFFAD6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5175" y="4772025"/>
            <a:ext cx="16097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D09A0B3-5544-47D7-AB6F-DF9D6AA1B47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4438" y="4784725"/>
            <a:ext cx="16097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7129EC0-8186-47D4-BC5C-828C881D26C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4784725"/>
            <a:ext cx="16097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3" name="Picture 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AD997CCF-A489-4113-A7D6-20D0DD6A3E1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4550" y="4784725"/>
            <a:ext cx="16097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0" descr="Portrait with Footer.png">
            <a:extLst>
              <a:ext uri="{FF2B5EF4-FFF2-40B4-BE49-F238E27FC236}">
                <a16:creationId xmlns:a16="http://schemas.microsoft.com/office/drawing/2014/main" id="{B5E76E3A-A332-4AE4-AC24-529EF83E31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ight Arrow 3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87AF1188-CF59-4E7D-B85B-096AAE48A318}"/>
              </a:ext>
            </a:extLst>
          </p:cNvPr>
          <p:cNvSpPr/>
          <p:nvPr/>
        </p:nvSpPr>
        <p:spPr>
          <a:xfrm rot="10800000">
            <a:off x="7524750" y="5661025"/>
            <a:ext cx="720725" cy="576263"/>
          </a:xfrm>
          <a:prstGeom prst="rightArrow">
            <a:avLst/>
          </a:prstGeom>
          <a:solidFill>
            <a:srgbClr val="D43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2292" name="Picture 1">
            <a:extLst>
              <a:ext uri="{FF2B5EF4-FFF2-40B4-BE49-F238E27FC236}">
                <a16:creationId xmlns:a16="http://schemas.microsoft.com/office/drawing/2014/main" id="{3D931E16-8B5F-4A7D-BCAE-13F6E2D7F2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060575"/>
            <a:ext cx="5041900" cy="229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0" descr="Portrait with Footer.png">
            <a:extLst>
              <a:ext uri="{FF2B5EF4-FFF2-40B4-BE49-F238E27FC236}">
                <a16:creationId xmlns:a16="http://schemas.microsoft.com/office/drawing/2014/main" id="{AEEFCEBB-65FB-4379-825C-754CE8E782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ight Arrow 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ED33240-1538-4140-9C41-4FB9543DD27D}"/>
              </a:ext>
            </a:extLst>
          </p:cNvPr>
          <p:cNvSpPr/>
          <p:nvPr/>
        </p:nvSpPr>
        <p:spPr>
          <a:xfrm>
            <a:off x="7451725" y="5229225"/>
            <a:ext cx="649288" cy="576263"/>
          </a:xfrm>
          <a:prstGeom prst="rightArrow">
            <a:avLst/>
          </a:prstGeom>
          <a:solidFill>
            <a:srgbClr val="356B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3316" name="Picture 5">
            <a:extLst>
              <a:ext uri="{FF2B5EF4-FFF2-40B4-BE49-F238E27FC236}">
                <a16:creationId xmlns:a16="http://schemas.microsoft.com/office/drawing/2014/main" id="{354E4176-D9D2-43B9-A929-E2509BF195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060575"/>
            <a:ext cx="5041900" cy="229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1">
            <a:extLst>
              <a:ext uri="{FF2B5EF4-FFF2-40B4-BE49-F238E27FC236}">
                <a16:creationId xmlns:a16="http://schemas.microsoft.com/office/drawing/2014/main" id="{93264ABA-4ADD-4B2F-B3F5-7F84A921BC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1150" y="-19050"/>
            <a:ext cx="9766300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10" descr="Portrait with Footer.png">
            <a:extLst>
              <a:ext uri="{FF2B5EF4-FFF2-40B4-BE49-F238E27FC236}">
                <a16:creationId xmlns:a16="http://schemas.microsoft.com/office/drawing/2014/main" id="{2D0325F1-5CC5-4FAF-AD1E-80C40C73F8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3">
            <a:extLst>
              <a:ext uri="{FF2B5EF4-FFF2-40B4-BE49-F238E27FC236}">
                <a16:creationId xmlns:a16="http://schemas.microsoft.com/office/drawing/2014/main" id="{82A9B8B6-B83A-4B1C-8A54-977EBB33AE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476250"/>
            <a:ext cx="9175751" cy="331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4">
            <a:hlinkClick r:id="rId5" action="ppaction://hlinksldjump"/>
            <a:extLst>
              <a:ext uri="{FF2B5EF4-FFF2-40B4-BE49-F238E27FC236}">
                <a16:creationId xmlns:a16="http://schemas.microsoft.com/office/drawing/2014/main" id="{7F48BFAE-3837-4876-AAE6-51AD660303C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772025"/>
            <a:ext cx="16097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5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BE87007-241F-4BC5-A4D0-BCB4A8AC529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5325" y="4768850"/>
            <a:ext cx="1608138" cy="93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4622AC7-1C20-4D8E-B53B-83DCE07BA4E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9675" y="4768850"/>
            <a:ext cx="1609725" cy="93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CF1FF9F-BA71-4893-96C2-12C5F7CFAAF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5450" y="4768850"/>
            <a:ext cx="1609725" cy="93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Picture 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FF0D9EA-8515-4884-84FE-C6A4479ADE1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6625" y="4768850"/>
            <a:ext cx="1609725" cy="93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0" descr="Portrait with Footer.png">
            <a:extLst>
              <a:ext uri="{FF2B5EF4-FFF2-40B4-BE49-F238E27FC236}">
                <a16:creationId xmlns:a16="http://schemas.microsoft.com/office/drawing/2014/main" id="{8C6935ED-876E-489B-BDDA-45878239AB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ight Arrow 3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5568860A-5595-4AE4-BE9C-1B372D82C017}"/>
              </a:ext>
            </a:extLst>
          </p:cNvPr>
          <p:cNvSpPr/>
          <p:nvPr/>
        </p:nvSpPr>
        <p:spPr>
          <a:xfrm rot="10800000">
            <a:off x="7524750" y="5661025"/>
            <a:ext cx="720725" cy="576263"/>
          </a:xfrm>
          <a:prstGeom prst="rightArrow">
            <a:avLst/>
          </a:prstGeom>
          <a:solidFill>
            <a:srgbClr val="D43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5364" name="Picture 1">
            <a:extLst>
              <a:ext uri="{FF2B5EF4-FFF2-40B4-BE49-F238E27FC236}">
                <a16:creationId xmlns:a16="http://schemas.microsoft.com/office/drawing/2014/main" id="{9EF82D0A-C189-45B0-9CF6-0EF6AC7FFC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060575"/>
            <a:ext cx="5041900" cy="229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0" descr="Portrait with Footer.png">
            <a:extLst>
              <a:ext uri="{FF2B5EF4-FFF2-40B4-BE49-F238E27FC236}">
                <a16:creationId xmlns:a16="http://schemas.microsoft.com/office/drawing/2014/main" id="{7330FFA3-DEEE-4D57-812F-BB13F3B680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ight Arrow 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355A82D-76FE-485F-BFFE-CCF799573B3E}"/>
              </a:ext>
            </a:extLst>
          </p:cNvPr>
          <p:cNvSpPr/>
          <p:nvPr/>
        </p:nvSpPr>
        <p:spPr>
          <a:xfrm>
            <a:off x="7451725" y="5229225"/>
            <a:ext cx="649288" cy="576263"/>
          </a:xfrm>
          <a:prstGeom prst="rightArrow">
            <a:avLst/>
          </a:prstGeom>
          <a:solidFill>
            <a:srgbClr val="356B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6388" name="Picture 5">
            <a:extLst>
              <a:ext uri="{FF2B5EF4-FFF2-40B4-BE49-F238E27FC236}">
                <a16:creationId xmlns:a16="http://schemas.microsoft.com/office/drawing/2014/main" id="{2F5505EF-0421-4B74-91E1-5D4551840F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060575"/>
            <a:ext cx="5041900" cy="229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1">
            <a:extLst>
              <a:ext uri="{FF2B5EF4-FFF2-40B4-BE49-F238E27FC236}">
                <a16:creationId xmlns:a16="http://schemas.microsoft.com/office/drawing/2014/main" id="{B2E27CB0-39F5-4DC0-8559-1080F98778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1150" y="-19050"/>
            <a:ext cx="9766300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10" descr="Portrait with Footer.png">
            <a:extLst>
              <a:ext uri="{FF2B5EF4-FFF2-40B4-BE49-F238E27FC236}">
                <a16:creationId xmlns:a16="http://schemas.microsoft.com/office/drawing/2014/main" id="{C7004B29-E631-441B-B589-D3C7FBE5C7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3">
            <a:extLst>
              <a:ext uri="{FF2B5EF4-FFF2-40B4-BE49-F238E27FC236}">
                <a16:creationId xmlns:a16="http://schemas.microsoft.com/office/drawing/2014/main" id="{33D91697-9ED0-484C-ADE3-FAA9515A6F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0" y="473075"/>
            <a:ext cx="9175750" cy="331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C358CC5-949C-4C5B-BFD6-D81A9655C0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988" y="4772025"/>
            <a:ext cx="16097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5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213EE29-3C05-43AA-B90C-C1152F05DD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1838" y="4772025"/>
            <a:ext cx="16097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8624A63-8F19-40EF-AD22-F2E7B7D6A25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6500" y="4772025"/>
            <a:ext cx="16097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7">
            <a:hlinkClick r:id="rId8" action="ppaction://hlinksldjump"/>
            <a:extLst>
              <a:ext uri="{FF2B5EF4-FFF2-40B4-BE49-F238E27FC236}">
                <a16:creationId xmlns:a16="http://schemas.microsoft.com/office/drawing/2014/main" id="{E5E7D46A-9E90-4589-941E-1FC6A8F169A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1163" y="4772025"/>
            <a:ext cx="1608137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Picture 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AFE256C7-2F50-4E07-97A1-40DD7B8F3A1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0425" y="4772025"/>
            <a:ext cx="16097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0" descr="Portrait with Footer.png">
            <a:extLst>
              <a:ext uri="{FF2B5EF4-FFF2-40B4-BE49-F238E27FC236}">
                <a16:creationId xmlns:a16="http://schemas.microsoft.com/office/drawing/2014/main" id="{C1C5B602-FAD9-4EB5-AB19-2A62C9100A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ight Arrow 3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380B23B6-E46D-4414-845A-251CF14BA03B}"/>
              </a:ext>
            </a:extLst>
          </p:cNvPr>
          <p:cNvSpPr/>
          <p:nvPr/>
        </p:nvSpPr>
        <p:spPr>
          <a:xfrm rot="10800000">
            <a:off x="7524750" y="5661025"/>
            <a:ext cx="720725" cy="576263"/>
          </a:xfrm>
          <a:prstGeom prst="rightArrow">
            <a:avLst/>
          </a:prstGeom>
          <a:solidFill>
            <a:srgbClr val="D43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8436" name="Picture 1">
            <a:extLst>
              <a:ext uri="{FF2B5EF4-FFF2-40B4-BE49-F238E27FC236}">
                <a16:creationId xmlns:a16="http://schemas.microsoft.com/office/drawing/2014/main" id="{BF8D6D51-FC56-4D62-A75F-09D1E1A2A7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060575"/>
            <a:ext cx="5041900" cy="229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0" descr="Portrait with Footer.png">
            <a:extLst>
              <a:ext uri="{FF2B5EF4-FFF2-40B4-BE49-F238E27FC236}">
                <a16:creationId xmlns:a16="http://schemas.microsoft.com/office/drawing/2014/main" id="{349709DC-4DE8-421D-B388-5A1F8439BC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ight Arrow 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ED3468D-F338-4C41-BAE5-986D994A0D7A}"/>
              </a:ext>
            </a:extLst>
          </p:cNvPr>
          <p:cNvSpPr/>
          <p:nvPr/>
        </p:nvSpPr>
        <p:spPr>
          <a:xfrm>
            <a:off x="7451725" y="5229225"/>
            <a:ext cx="649288" cy="576263"/>
          </a:xfrm>
          <a:prstGeom prst="rightArrow">
            <a:avLst/>
          </a:prstGeom>
          <a:solidFill>
            <a:srgbClr val="356B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9460" name="Picture 5">
            <a:extLst>
              <a:ext uri="{FF2B5EF4-FFF2-40B4-BE49-F238E27FC236}">
                <a16:creationId xmlns:a16="http://schemas.microsoft.com/office/drawing/2014/main" id="{CA2766E5-7C4B-4669-85B6-4893331AC2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060575"/>
            <a:ext cx="5041900" cy="229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>
            <a:extLst>
              <a:ext uri="{FF2B5EF4-FFF2-40B4-BE49-F238E27FC236}">
                <a16:creationId xmlns:a16="http://schemas.microsoft.com/office/drawing/2014/main" id="{8FCB2B1B-1D67-4250-AD37-53C90958A6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1150" y="-19050"/>
            <a:ext cx="9766300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10" descr="Portrait with Footer.png">
            <a:extLst>
              <a:ext uri="{FF2B5EF4-FFF2-40B4-BE49-F238E27FC236}">
                <a16:creationId xmlns:a16="http://schemas.microsoft.com/office/drawing/2014/main" id="{9CFF0174-26C4-49EA-A98F-09FB14A0CB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3">
            <a:extLst>
              <a:ext uri="{FF2B5EF4-FFF2-40B4-BE49-F238E27FC236}">
                <a16:creationId xmlns:a16="http://schemas.microsoft.com/office/drawing/2014/main" id="{1A2AE8D1-0CA6-4657-B26F-225AED5E47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476250"/>
            <a:ext cx="9175751" cy="331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714A60F-3078-4CC5-AE6E-7CC2ED5BF7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772025"/>
            <a:ext cx="16097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5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FD0DD79-AEE8-49BE-AED5-2180F5A5A74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0" y="4791075"/>
            <a:ext cx="16097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6">
            <a:hlinkClick r:id="rId7" action="ppaction://hlinksldjump"/>
            <a:extLst>
              <a:ext uri="{FF2B5EF4-FFF2-40B4-BE49-F238E27FC236}">
                <a16:creationId xmlns:a16="http://schemas.microsoft.com/office/drawing/2014/main" id="{ADFA6C0C-1652-4A57-B0F7-5C9874E8CAF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1738" y="4803775"/>
            <a:ext cx="1608137" cy="93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8" name="Picture 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96298BE-CFF0-4EC0-B69F-686FC2CD2C7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9888" y="4772025"/>
            <a:ext cx="16097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9" name="Picture 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0ACD395-534A-4855-A5D1-154CD2C7F03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150" y="4791075"/>
            <a:ext cx="16097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0" descr="Portrait with Footer.png">
            <a:extLst>
              <a:ext uri="{FF2B5EF4-FFF2-40B4-BE49-F238E27FC236}">
                <a16:creationId xmlns:a16="http://schemas.microsoft.com/office/drawing/2014/main" id="{C01A3987-606A-48CF-92E4-B89EC89270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ight Arrow 3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FCD33FC5-FB86-4B1B-A1D5-209314C314E9}"/>
              </a:ext>
            </a:extLst>
          </p:cNvPr>
          <p:cNvSpPr/>
          <p:nvPr/>
        </p:nvSpPr>
        <p:spPr>
          <a:xfrm rot="10800000">
            <a:off x="7524750" y="5661025"/>
            <a:ext cx="720725" cy="576263"/>
          </a:xfrm>
          <a:prstGeom prst="rightArrow">
            <a:avLst/>
          </a:prstGeom>
          <a:solidFill>
            <a:srgbClr val="D43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1508" name="Picture 1">
            <a:extLst>
              <a:ext uri="{FF2B5EF4-FFF2-40B4-BE49-F238E27FC236}">
                <a16:creationId xmlns:a16="http://schemas.microsoft.com/office/drawing/2014/main" id="{FCB276C4-CC96-4207-841B-1F341476F0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060575"/>
            <a:ext cx="5041900" cy="229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0" descr="Portrait with Footer.png">
            <a:extLst>
              <a:ext uri="{FF2B5EF4-FFF2-40B4-BE49-F238E27FC236}">
                <a16:creationId xmlns:a16="http://schemas.microsoft.com/office/drawing/2014/main" id="{5CDD2F77-D767-4526-97B1-273855A43B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ight Arrow 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E50908D-109F-4D4E-AC28-221F1791FA92}"/>
              </a:ext>
            </a:extLst>
          </p:cNvPr>
          <p:cNvSpPr/>
          <p:nvPr/>
        </p:nvSpPr>
        <p:spPr>
          <a:xfrm>
            <a:off x="7451725" y="5229225"/>
            <a:ext cx="649288" cy="576263"/>
          </a:xfrm>
          <a:prstGeom prst="rightArrow">
            <a:avLst/>
          </a:prstGeom>
          <a:solidFill>
            <a:srgbClr val="356B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2532" name="Picture 5">
            <a:extLst>
              <a:ext uri="{FF2B5EF4-FFF2-40B4-BE49-F238E27FC236}">
                <a16:creationId xmlns:a16="http://schemas.microsoft.com/office/drawing/2014/main" id="{1C2A71A9-CB3D-4733-B0FC-065E710E4C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060575"/>
            <a:ext cx="5041900" cy="229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1">
            <a:extLst>
              <a:ext uri="{FF2B5EF4-FFF2-40B4-BE49-F238E27FC236}">
                <a16:creationId xmlns:a16="http://schemas.microsoft.com/office/drawing/2014/main" id="{7DCA9C1D-41C1-4DCF-BB7B-95582463D4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1150" y="-19050"/>
            <a:ext cx="9766300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10" descr="Portrait with Footer.png">
            <a:extLst>
              <a:ext uri="{FF2B5EF4-FFF2-40B4-BE49-F238E27FC236}">
                <a16:creationId xmlns:a16="http://schemas.microsoft.com/office/drawing/2014/main" id="{45D42DA3-63D8-4573-A4CA-51CA481687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3">
            <a:extLst>
              <a:ext uri="{FF2B5EF4-FFF2-40B4-BE49-F238E27FC236}">
                <a16:creationId xmlns:a16="http://schemas.microsoft.com/office/drawing/2014/main" id="{41F29545-9E4B-4B85-B44B-563E6BD48F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25" y="473075"/>
            <a:ext cx="9175750" cy="331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4">
            <a:hlinkClick r:id="rId5" action="ppaction://hlinksldjump"/>
            <a:extLst>
              <a:ext uri="{FF2B5EF4-FFF2-40B4-BE49-F238E27FC236}">
                <a16:creationId xmlns:a16="http://schemas.microsoft.com/office/drawing/2014/main" id="{6A086130-4583-4225-8C4F-6613DF57057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806950"/>
            <a:ext cx="1646238" cy="93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5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091C991-5072-4287-9AE8-BEEA4EE0609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4797425"/>
            <a:ext cx="1609725" cy="93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Picture 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72198D4-68C1-48D3-922E-A4F2E929426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1425" y="4797425"/>
            <a:ext cx="1609725" cy="93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0" name="Picture 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AAECE1A0-8158-4158-B096-B8A9C9308F2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9575" y="4806950"/>
            <a:ext cx="1609725" cy="93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1" name="Picture 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AA2C3297-6931-452B-ADBE-20E62834056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8200" y="4797425"/>
            <a:ext cx="1609725" cy="93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0" descr="Portrait with Footer.png">
            <a:extLst>
              <a:ext uri="{FF2B5EF4-FFF2-40B4-BE49-F238E27FC236}">
                <a16:creationId xmlns:a16="http://schemas.microsoft.com/office/drawing/2014/main" id="{8E960408-C843-455E-8424-102E6A611B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ight Arrow 3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25D6DD8D-63FB-4263-AB03-4D35C757A0DC}"/>
              </a:ext>
            </a:extLst>
          </p:cNvPr>
          <p:cNvSpPr/>
          <p:nvPr/>
        </p:nvSpPr>
        <p:spPr>
          <a:xfrm rot="10800000">
            <a:off x="7524750" y="5661025"/>
            <a:ext cx="720725" cy="576263"/>
          </a:xfrm>
          <a:prstGeom prst="rightArrow">
            <a:avLst/>
          </a:prstGeom>
          <a:solidFill>
            <a:srgbClr val="D43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4580" name="Picture 1">
            <a:extLst>
              <a:ext uri="{FF2B5EF4-FFF2-40B4-BE49-F238E27FC236}">
                <a16:creationId xmlns:a16="http://schemas.microsoft.com/office/drawing/2014/main" id="{36393CB4-5CEE-45AC-A8C2-36211254C3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060575"/>
            <a:ext cx="5041900" cy="229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0" descr="Portrait with Footer.png">
            <a:extLst>
              <a:ext uri="{FF2B5EF4-FFF2-40B4-BE49-F238E27FC236}">
                <a16:creationId xmlns:a16="http://schemas.microsoft.com/office/drawing/2014/main" id="{FEBD90DB-6F5C-455E-80ED-71F1C46A6A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ight Arrow 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ABE2090D-F0FA-4E68-84CF-5031A6037780}"/>
              </a:ext>
            </a:extLst>
          </p:cNvPr>
          <p:cNvSpPr/>
          <p:nvPr/>
        </p:nvSpPr>
        <p:spPr>
          <a:xfrm>
            <a:off x="7451725" y="5229225"/>
            <a:ext cx="649288" cy="576263"/>
          </a:xfrm>
          <a:prstGeom prst="rightArrow">
            <a:avLst/>
          </a:prstGeom>
          <a:solidFill>
            <a:srgbClr val="356B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5604" name="Picture 5">
            <a:extLst>
              <a:ext uri="{FF2B5EF4-FFF2-40B4-BE49-F238E27FC236}">
                <a16:creationId xmlns:a16="http://schemas.microsoft.com/office/drawing/2014/main" id="{55568F4B-04AA-481F-8BA4-FBAF575946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060575"/>
            <a:ext cx="5041900" cy="229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>
            <a:extLst>
              <a:ext uri="{FF2B5EF4-FFF2-40B4-BE49-F238E27FC236}">
                <a16:creationId xmlns:a16="http://schemas.microsoft.com/office/drawing/2014/main" id="{8DC54ABB-34C9-47F8-BB0E-A3C138E6EE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1150" y="-19050"/>
            <a:ext cx="9766300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10" descr="Portrait with Footer.png">
            <a:extLst>
              <a:ext uri="{FF2B5EF4-FFF2-40B4-BE49-F238E27FC236}">
                <a16:creationId xmlns:a16="http://schemas.microsoft.com/office/drawing/2014/main" id="{2BFE06C7-356F-404E-B659-1B676836A8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Picture 3">
            <a:extLst>
              <a:ext uri="{FF2B5EF4-FFF2-40B4-BE49-F238E27FC236}">
                <a16:creationId xmlns:a16="http://schemas.microsoft.com/office/drawing/2014/main" id="{C1AEE315-0511-4CB6-8ED6-20864CEBDB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813" y="620713"/>
            <a:ext cx="9429751" cy="331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7EDB2C4-D8E9-4AC4-BDCD-CD47E5A807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4784725"/>
            <a:ext cx="1608137" cy="93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Picture 5">
            <a:hlinkClick r:id="rId6" action="ppaction://hlinksldjump"/>
            <a:extLst>
              <a:ext uri="{FF2B5EF4-FFF2-40B4-BE49-F238E27FC236}">
                <a16:creationId xmlns:a16="http://schemas.microsoft.com/office/drawing/2014/main" id="{D9B04190-C41F-492B-837D-7514A0A8B56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9300" y="4784725"/>
            <a:ext cx="1609725" cy="93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1" name="Picture 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AE99D59B-68F5-4AF0-94C3-56DD75BE93A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7775" y="4784725"/>
            <a:ext cx="1609725" cy="93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2" name="Picture 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4B17EA5-F5AF-40B3-8556-A50559F1F5F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8788" y="4784725"/>
            <a:ext cx="1609725" cy="93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3" name="Picture 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4816887-DC9F-497E-9678-08AA4E70E5D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3450" y="4784725"/>
            <a:ext cx="1609725" cy="93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0" descr="Portrait with Footer.png">
            <a:extLst>
              <a:ext uri="{FF2B5EF4-FFF2-40B4-BE49-F238E27FC236}">
                <a16:creationId xmlns:a16="http://schemas.microsoft.com/office/drawing/2014/main" id="{ADC1B9F9-F0C9-4ECD-8E22-B760BDC14D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ight Arrow 3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A170B709-3624-4665-A029-6895045173FE}"/>
              </a:ext>
            </a:extLst>
          </p:cNvPr>
          <p:cNvSpPr/>
          <p:nvPr/>
        </p:nvSpPr>
        <p:spPr>
          <a:xfrm rot="10800000">
            <a:off x="7524750" y="5661025"/>
            <a:ext cx="720725" cy="576263"/>
          </a:xfrm>
          <a:prstGeom prst="rightArrow">
            <a:avLst/>
          </a:prstGeom>
          <a:solidFill>
            <a:srgbClr val="D43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7652" name="Picture 1">
            <a:extLst>
              <a:ext uri="{FF2B5EF4-FFF2-40B4-BE49-F238E27FC236}">
                <a16:creationId xmlns:a16="http://schemas.microsoft.com/office/drawing/2014/main" id="{E46B0B38-39B9-453D-86AB-E807DA670D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060575"/>
            <a:ext cx="5041900" cy="229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0" descr="Portrait with Footer.png">
            <a:extLst>
              <a:ext uri="{FF2B5EF4-FFF2-40B4-BE49-F238E27FC236}">
                <a16:creationId xmlns:a16="http://schemas.microsoft.com/office/drawing/2014/main" id="{D9B7B78F-AEE6-46EA-83F4-5E0760097F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ight Arrow 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E2F8050-4375-4A31-86A3-12A1385964FC}"/>
              </a:ext>
            </a:extLst>
          </p:cNvPr>
          <p:cNvSpPr/>
          <p:nvPr/>
        </p:nvSpPr>
        <p:spPr>
          <a:xfrm>
            <a:off x="7451725" y="5229225"/>
            <a:ext cx="649288" cy="576263"/>
          </a:xfrm>
          <a:prstGeom prst="rightArrow">
            <a:avLst/>
          </a:prstGeom>
          <a:solidFill>
            <a:srgbClr val="356B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8676" name="Picture 5">
            <a:extLst>
              <a:ext uri="{FF2B5EF4-FFF2-40B4-BE49-F238E27FC236}">
                <a16:creationId xmlns:a16="http://schemas.microsoft.com/office/drawing/2014/main" id="{5BDE778E-472E-45A0-BF27-FD148DAA7C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060575"/>
            <a:ext cx="5041900" cy="229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>
            <a:extLst>
              <a:ext uri="{FF2B5EF4-FFF2-40B4-BE49-F238E27FC236}">
                <a16:creationId xmlns:a16="http://schemas.microsoft.com/office/drawing/2014/main" id="{8503543A-4D8D-40AE-9884-524AC094F5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1150" y="-19050"/>
            <a:ext cx="9766300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10" descr="Portrait with Footer.png">
            <a:extLst>
              <a:ext uri="{FF2B5EF4-FFF2-40B4-BE49-F238E27FC236}">
                <a16:creationId xmlns:a16="http://schemas.microsoft.com/office/drawing/2014/main" id="{56ECE381-6E2B-41A6-B826-18383DF024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Picture 3">
            <a:extLst>
              <a:ext uri="{FF2B5EF4-FFF2-40B4-BE49-F238E27FC236}">
                <a16:creationId xmlns:a16="http://schemas.microsoft.com/office/drawing/2014/main" id="{951960EA-9C98-4F8E-BCAD-8B3D71DDF8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813" y="549275"/>
            <a:ext cx="9429751" cy="331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Picture 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71FEF88-1132-4B8C-846C-8AFA3B8DB4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25" y="4756150"/>
            <a:ext cx="1609725" cy="93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2" name="Picture 5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CC8521D4-9848-4946-ADD2-F2418F38FAA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4063" y="4756150"/>
            <a:ext cx="1609725" cy="93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3" name="Picture 6">
            <a:hlinkClick r:id="rId7" action="ppaction://hlinksldjump"/>
            <a:extLst>
              <a:ext uri="{FF2B5EF4-FFF2-40B4-BE49-F238E27FC236}">
                <a16:creationId xmlns:a16="http://schemas.microsoft.com/office/drawing/2014/main" id="{0875A499-4B22-45B2-BB85-133D21984BB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900" y="4756150"/>
            <a:ext cx="1609725" cy="93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3F273A6-B881-42B1-BD7D-F3A45FF7D0B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738" y="4756150"/>
            <a:ext cx="1609725" cy="93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01AB34A-0E6D-44B4-AE1F-0206B00F584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7575" y="4756150"/>
            <a:ext cx="1609725" cy="93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0" descr="Portrait with Footer.png">
            <a:extLst>
              <a:ext uri="{FF2B5EF4-FFF2-40B4-BE49-F238E27FC236}">
                <a16:creationId xmlns:a16="http://schemas.microsoft.com/office/drawing/2014/main" id="{387C5858-1F9D-42BB-90FA-200EA86223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ight Arrow 3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F3C5C6E0-CB9A-4F55-8688-C9AED35B8723}"/>
              </a:ext>
            </a:extLst>
          </p:cNvPr>
          <p:cNvSpPr/>
          <p:nvPr/>
        </p:nvSpPr>
        <p:spPr>
          <a:xfrm rot="10800000">
            <a:off x="7524750" y="5661025"/>
            <a:ext cx="720725" cy="576263"/>
          </a:xfrm>
          <a:prstGeom prst="rightArrow">
            <a:avLst/>
          </a:prstGeom>
          <a:solidFill>
            <a:srgbClr val="D43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30724" name="Picture 1">
            <a:extLst>
              <a:ext uri="{FF2B5EF4-FFF2-40B4-BE49-F238E27FC236}">
                <a16:creationId xmlns:a16="http://schemas.microsoft.com/office/drawing/2014/main" id="{F92755A2-6EE0-4E0A-8EED-325A791339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060575"/>
            <a:ext cx="5041900" cy="229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0" descr="Portrait with Footer.png">
            <a:extLst>
              <a:ext uri="{FF2B5EF4-FFF2-40B4-BE49-F238E27FC236}">
                <a16:creationId xmlns:a16="http://schemas.microsoft.com/office/drawing/2014/main" id="{DC955540-4184-4725-8679-E1848007E4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ight Arrow 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CF04683E-E86C-4031-B3D4-E151F97ACFC3}"/>
              </a:ext>
            </a:extLst>
          </p:cNvPr>
          <p:cNvSpPr/>
          <p:nvPr/>
        </p:nvSpPr>
        <p:spPr>
          <a:xfrm>
            <a:off x="7451725" y="5229225"/>
            <a:ext cx="649288" cy="576263"/>
          </a:xfrm>
          <a:prstGeom prst="rightArrow">
            <a:avLst/>
          </a:prstGeom>
          <a:solidFill>
            <a:srgbClr val="356B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31748" name="Picture 5">
            <a:extLst>
              <a:ext uri="{FF2B5EF4-FFF2-40B4-BE49-F238E27FC236}">
                <a16:creationId xmlns:a16="http://schemas.microsoft.com/office/drawing/2014/main" id="{DFB30942-87AE-462F-8C27-37874076C6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060575"/>
            <a:ext cx="5041900" cy="229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>
            <a:extLst>
              <a:ext uri="{FF2B5EF4-FFF2-40B4-BE49-F238E27FC236}">
                <a16:creationId xmlns:a16="http://schemas.microsoft.com/office/drawing/2014/main" id="{B62A6B2F-0A20-4A49-8934-0E3870C94B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1150" y="-19050"/>
            <a:ext cx="9766300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Picture 10" descr="Portrait with Footer.png">
            <a:extLst>
              <a:ext uri="{FF2B5EF4-FFF2-40B4-BE49-F238E27FC236}">
                <a16:creationId xmlns:a16="http://schemas.microsoft.com/office/drawing/2014/main" id="{620C2D07-3B5B-45A8-8C5F-DF39FE10E8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2" name="Picture 3">
            <a:extLst>
              <a:ext uri="{FF2B5EF4-FFF2-40B4-BE49-F238E27FC236}">
                <a16:creationId xmlns:a16="http://schemas.microsoft.com/office/drawing/2014/main" id="{F7A8D981-1909-4A03-8B53-86C127BBEA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813" y="549275"/>
            <a:ext cx="9429751" cy="331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3" name="Picture 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94BFEC5-00D3-4640-82F0-E4D263E7613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350" y="4759325"/>
            <a:ext cx="16097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4" name="Picture 5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5D971D9-B154-45FC-85C7-1D003DD9B4D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4538" y="4759325"/>
            <a:ext cx="16097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5" name="Picture 6">
            <a:hlinkClick r:id="rId7" action="ppaction://hlinksldjump"/>
            <a:extLst>
              <a:ext uri="{FF2B5EF4-FFF2-40B4-BE49-F238E27FC236}">
                <a16:creationId xmlns:a16="http://schemas.microsoft.com/office/drawing/2014/main" id="{34B62DAA-6203-4101-91AD-FA50EB5CABF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5075" y="4759325"/>
            <a:ext cx="16097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6" name="Picture 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ACB980ED-798F-4952-99D4-1B065DD712C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6088" y="4781550"/>
            <a:ext cx="1609725" cy="93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7" name="Picture 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0D40B52-7BB6-495B-9EA4-F3E0C14E066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0275" y="4772025"/>
            <a:ext cx="160972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0" descr="Portrait with Footer.png">
            <a:extLst>
              <a:ext uri="{FF2B5EF4-FFF2-40B4-BE49-F238E27FC236}">
                <a16:creationId xmlns:a16="http://schemas.microsoft.com/office/drawing/2014/main" id="{3B5387AB-4AD5-44A1-B90B-E806E37FB8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ight Arrow 3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46B7316D-F0CA-4796-AF4B-C3CAC517E69D}"/>
              </a:ext>
            </a:extLst>
          </p:cNvPr>
          <p:cNvSpPr/>
          <p:nvPr/>
        </p:nvSpPr>
        <p:spPr>
          <a:xfrm rot="10800000">
            <a:off x="7524750" y="5661025"/>
            <a:ext cx="720725" cy="576263"/>
          </a:xfrm>
          <a:prstGeom prst="rightArrow">
            <a:avLst/>
          </a:prstGeom>
          <a:solidFill>
            <a:srgbClr val="D43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33796" name="Picture 1">
            <a:extLst>
              <a:ext uri="{FF2B5EF4-FFF2-40B4-BE49-F238E27FC236}">
                <a16:creationId xmlns:a16="http://schemas.microsoft.com/office/drawing/2014/main" id="{15610795-B8FE-4701-9B43-E2EC7E88AA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060575"/>
            <a:ext cx="5041900" cy="229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0" descr="Portrait with Footer.png">
            <a:extLst>
              <a:ext uri="{FF2B5EF4-FFF2-40B4-BE49-F238E27FC236}">
                <a16:creationId xmlns:a16="http://schemas.microsoft.com/office/drawing/2014/main" id="{09CFA0A0-7063-4F0F-A520-3AF6D61C7E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ight Arrow 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FE0595AC-6CC0-4772-BDEE-51E1BE15E969}"/>
              </a:ext>
            </a:extLst>
          </p:cNvPr>
          <p:cNvSpPr/>
          <p:nvPr/>
        </p:nvSpPr>
        <p:spPr>
          <a:xfrm>
            <a:off x="7451725" y="5229225"/>
            <a:ext cx="649288" cy="576263"/>
          </a:xfrm>
          <a:prstGeom prst="rightArrow">
            <a:avLst/>
          </a:prstGeom>
          <a:solidFill>
            <a:srgbClr val="356B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34820" name="Picture 5">
            <a:extLst>
              <a:ext uri="{FF2B5EF4-FFF2-40B4-BE49-F238E27FC236}">
                <a16:creationId xmlns:a16="http://schemas.microsoft.com/office/drawing/2014/main" id="{644CAA65-3585-47AE-A9FF-B2BF453B1E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060575"/>
            <a:ext cx="5041900" cy="229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0" descr="Portrait with Footer.png">
            <a:extLst>
              <a:ext uri="{FF2B5EF4-FFF2-40B4-BE49-F238E27FC236}">
                <a16:creationId xmlns:a16="http://schemas.microsoft.com/office/drawing/2014/main" id="{78F492DD-F42A-4CD5-8421-BDECAE01E6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Picture 4" descr="birdy - Copy.png">
            <a:extLst>
              <a:ext uri="{FF2B5EF4-FFF2-40B4-BE49-F238E27FC236}">
                <a16:creationId xmlns:a16="http://schemas.microsoft.com/office/drawing/2014/main" id="{9E5E5BC5-6E99-433C-BE79-2DDF0B2485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836613"/>
            <a:ext cx="3500438" cy="350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4" name="TextBox 5">
            <a:extLst>
              <a:ext uri="{FF2B5EF4-FFF2-40B4-BE49-F238E27FC236}">
                <a16:creationId xmlns:a16="http://schemas.microsoft.com/office/drawing/2014/main" id="{416A1A7D-5BC6-4C9D-A32D-F8870A2410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3860800"/>
            <a:ext cx="5399088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4800"/>
              <a:t>THE END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1929</TotalTime>
  <Words>7</Words>
  <Application>Microsoft Office PowerPoint</Application>
  <PresentationFormat>On-screen Show (4:3)</PresentationFormat>
  <Paragraphs>2</Paragraphs>
  <Slides>33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6" baseType="lpstr"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alice watton</cp:lastModifiedBy>
  <cp:revision>1079</cp:revision>
  <dcterms:created xsi:type="dcterms:W3CDTF">2012-11-21T10:26:22Z</dcterms:created>
  <dcterms:modified xsi:type="dcterms:W3CDTF">2021-01-13T16:55:57Z</dcterms:modified>
</cp:coreProperties>
</file>