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D0AD7-F8B6-4B6B-8134-143A48A56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14B69A-E572-4DF7-B203-09CDF11BBB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AD8EB-D943-4E53-9BA7-0BBA246FD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39E1E-DD77-4022-93FF-CC0AF66D0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788DB-B7EE-4D3C-84DA-A7FEBD6AC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783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4EF3F-921D-4DA9-B6F0-6ECBD73E1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330A1-0CEE-4124-B73E-03913A34A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C4275-5390-49F7-BFCA-0D2AFA4E9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C4E19-BA8E-4C3D-A941-B06F6D24D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57AD1-DDFB-4012-A220-7FE6B4680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80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BDBDC-6F30-4BCF-9954-2E3D9E72C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15711-26F2-44AC-A067-EA16BD184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A2AC0-BF3C-4DF1-800A-AF79B976F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D12DB-4706-44F9-8A4C-BE7016863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0216D-4A09-49D3-B79A-6CC95C39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19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517CF-D802-4012-8409-A3901C86C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203A6-0974-4ECD-8333-3E213A8C1A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58F229-4903-42C0-92C5-9C7F2833A1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0A536-6099-4701-9F44-82989766A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989D7-46F3-425B-B75F-9A90E946F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2F006D-07B8-4C3F-B2F4-07D988D50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67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B1934-36FB-49FD-B318-3F7310E30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8FF5DA-960E-4C85-834F-6B422BBCF1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4B736-82B1-41FE-99FC-CCE0764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DCD46C-EDBB-4465-BE25-F98D872DD0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BB7D15-8784-42AD-B108-E95DB45DF1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3B1193-579D-42BB-B8D0-AA5DF5422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52EE0D-96D2-4B24-B144-0DDDB5DCD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BE35EF-9774-42D6-9D40-53D3549D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40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D65AC-A9C6-4950-A1EA-B2E3897AE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08B836-69F9-45C4-ABBF-80C42B993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757110-CD9F-42A4-A296-B941D8D5A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56BDDA-91F8-467A-A2E6-C58D7404F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27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859AE3-F59C-40E0-BB7E-9F9CB64F3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503CFD-32D6-439E-B755-A819DF547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13D72F-B6B9-4162-97F2-B7481D180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3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A71FE-F616-41E4-8318-6F3C4D304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14400-C87F-466F-972D-8D642499A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80891B-1056-4FCC-8B4D-A52EC3B6A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796C27-3A8D-41EE-84E0-E74D07798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1D619-011A-4C66-B26C-0B9D39146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7CC9B7-9F9D-47B7-9328-62FC027DA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8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238FC-38B3-49C0-BA5A-7E08B188D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3155E3-97C4-413D-957D-089ECCFFD6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06DD2F-E94E-4D0C-BCB1-38ECF4B761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C37C43-4100-4222-B6AC-CDEEC641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D36D3-9B46-499F-ACA9-33B17D4E7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B4E936-CD9F-4415-908E-F6581846D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1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CF894-6516-4C3C-8193-61E3A52B7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67F371-0C0A-40E1-AB18-D6AEC8904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7BCF2-F129-4C8C-B6B5-32440A2A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A1A5D-E85C-42E7-B3DF-7099CB66A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ED08E-B13F-4CC2-A850-CEADF042A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26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E89F15-A116-4455-BC1E-6F0AFC9780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A5BB88-7CBE-4A38-BB17-D3ADD03D40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FBF8C-DF3E-4927-A2AC-E8BEBD9CB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9F164-5C5E-4615-B244-D44777AD4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1E423A-5445-4C44-BCC0-02BF92BB0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483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52182F-7514-44A2-85D0-60B5175E5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6F6C5F-238C-4E9A-9635-AB0DF9031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2EE6D5-F9D5-45DC-951C-A1FF23238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B0C7A-91B1-4520-923A-F58E950E9DC6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7FF7FE-0A4B-4E13-94B6-5E2AFDE84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F9CD1-D3BD-4D8A-9FAB-FDF26F788F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0F95B-3A6A-413D-BF2A-4F3CB3E06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71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zi.com/ead9xqd1gxlt/diary-writing-year-6-ks2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rezi.com/8bozpv8m53dw/sample-student-prezi/" TargetMode="External"/><Relationship Id="rId4" Type="http://schemas.openxmlformats.org/officeDocument/2006/relationships/hyperlink" Target="https://prezi.com/ljq9af5rurvl/suspense-writing-year-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mputer Mouse Pointer Point And Click Clip Art - Click Png - Free  Transparent PNG Clipart Images Download">
            <a:extLst>
              <a:ext uri="{FF2B5EF4-FFF2-40B4-BE49-F238E27FC236}">
                <a16:creationId xmlns:a16="http://schemas.microsoft.com/office/drawing/2014/main" id="{96886899-53A0-4913-B934-3676B3AA1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081" y="4311877"/>
            <a:ext cx="2380264" cy="249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EEAC20-9A30-4D1A-8060-D07273826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Click on the links below to explore different </a:t>
            </a:r>
            <a:r>
              <a:rPr lang="en-GB" dirty="0" err="1"/>
              <a:t>prezis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9CD06-091A-4D12-BBA0-FC1E24142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18993"/>
            <a:ext cx="10515600" cy="3857969"/>
          </a:xfrm>
        </p:spPr>
        <p:txBody>
          <a:bodyPr/>
          <a:lstStyle/>
          <a:p>
            <a:r>
              <a:rPr lang="en-GB" b="1" dirty="0">
                <a:hlinkClick r:id="rId3"/>
              </a:rPr>
              <a:t>https://prezi.com/v8_dcvkqw0zt/how-to-use-prezi-for-kids/</a:t>
            </a:r>
          </a:p>
          <a:p>
            <a:r>
              <a:rPr lang="en-GB" b="1" dirty="0">
                <a:hlinkClick r:id="rId3"/>
              </a:rPr>
              <a:t>https://prezi.com/m_ehqk3dvyhq/ks2-literacy-show-dont-tell/ </a:t>
            </a:r>
          </a:p>
          <a:p>
            <a:r>
              <a:rPr lang="en-GB" b="1" dirty="0">
                <a:hlinkClick r:id="rId3"/>
              </a:rPr>
              <a:t>https://prezi.com/ead9xqd1gxlt/diary-writing-year-6-ks2/</a:t>
            </a:r>
            <a:r>
              <a:rPr lang="en-GB" b="1" dirty="0"/>
              <a:t> </a:t>
            </a:r>
          </a:p>
          <a:p>
            <a:r>
              <a:rPr lang="en-GB" b="1" dirty="0">
                <a:hlinkClick r:id="rId4"/>
              </a:rPr>
              <a:t>https://prezi.com/ljq9af5rurvl/suspense-writing-year-6/</a:t>
            </a:r>
            <a:r>
              <a:rPr lang="en-GB" b="1" dirty="0"/>
              <a:t> </a:t>
            </a:r>
          </a:p>
          <a:p>
            <a:r>
              <a:rPr lang="en-GB" b="1" dirty="0">
                <a:hlinkClick r:id="rId5"/>
              </a:rPr>
              <a:t>https://prezi.com/8bozpv8m53dw/sample-student-prezi/</a:t>
            </a:r>
            <a:r>
              <a:rPr lang="en-GB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4037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Click on the links below to explore different prezis.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on the links below to explore different prezis.</dc:title>
  <dc:creator>Emily Fenner</dc:creator>
  <cp:lastModifiedBy>Emily Fenner</cp:lastModifiedBy>
  <cp:revision>1</cp:revision>
  <dcterms:created xsi:type="dcterms:W3CDTF">2022-02-05T11:36:26Z</dcterms:created>
  <dcterms:modified xsi:type="dcterms:W3CDTF">2022-02-05T11:36:33Z</dcterms:modified>
</cp:coreProperties>
</file>