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C743D2-A15D-4D87-A689-58C0E4BC0D04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BBB97-2251-4EE6-993B-539AA6B56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505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300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874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310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263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81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12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1451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9688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9332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8948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7212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964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614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9518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BB97-2251-4EE6-993B-539AA6B5641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289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E4A5B-C5E3-4433-BA65-28C63ADEB1CE}" type="datetime1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350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F34-6F9A-4C7A-8DC2-C89DB6AEDBCB}" type="datetime1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41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7598C-C5FF-4F7F-95AB-734C94C95D2C}" type="datetime1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782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64767-8700-4C46-9306-843D2823E49D}" type="datetime1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633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BF5E1-7A80-4D7A-8F59-52BD7BE5AF08}" type="datetime1">
              <a:rPr lang="en-GB" smtClean="0"/>
              <a:t>17/07/2020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998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9DF0-3308-4D45-998B-F56F1041C38D}" type="datetime1">
              <a:rPr lang="en-GB" smtClean="0"/>
              <a:t>17/07/2020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643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F6D7-D109-45AD-B4D7-113C970A4EE4}" type="datetime1">
              <a:rPr lang="en-GB" smtClean="0"/>
              <a:t>17/07/2020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00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8C8E-C7B2-4602-A5BE-CD214428AE9C}" type="datetime1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931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02390-FE4D-494A-BBD4-580BC373762D}" type="datetime1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022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BDDF-7F0B-42AC-963E-808973B3A7E9}" type="datetime1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795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AA32C-DD41-4084-964D-78F133D422D5}" type="datetime1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51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72ED4-0C09-49A8-976B-054F9F535A6E}" type="datetime1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931ED-EA9F-4A3E-8FC2-9FB5545CE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11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64619">
            <a:off x="441460" y="1362301"/>
            <a:ext cx="5500709" cy="412553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6245944" y="1359524"/>
            <a:ext cx="47394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Dribble the hockey ball in and out of the cones and back again.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Hold the stick in two hands at all times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Look at the ball and look where you are travelling.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Your teacher is looking to see good, close control.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6245944" y="668014"/>
            <a:ext cx="4538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Hockey Dribble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5" name="Footer Placeholder 4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77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Dribble the basketball in and out of the cones and back again.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Bounce the basketball with one hand at a time.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fingers to give you the best control.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Your teacher is looking to see good, close control.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809900" y="668014"/>
            <a:ext cx="54108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Basketball Dribble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2856">
            <a:off x="588999" y="1552149"/>
            <a:ext cx="5164599" cy="387345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56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Dribble the football in and out of the cones and back again.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Keep the ball close to your feet 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soft, gentle, small kicks.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Your teacher is looking to see good, close control.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6114084" y="668014"/>
            <a:ext cx="48024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Foot</a:t>
            </a:r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ball Dribble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05702">
            <a:off x="619004" y="1460003"/>
            <a:ext cx="5101949" cy="3826462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83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Travel in and out of the cones and back again while balancing the tennis ball on the face of the racket.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Try to keep the ball in the centre of the racket face.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Hold your hand as still as you can.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Your teacher is looking to see good, close control.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6614317" y="668014"/>
            <a:ext cx="3802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Egg &amp; Spoon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50699">
            <a:off x="612358" y="1657047"/>
            <a:ext cx="5124320" cy="3843240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6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Roll the ball into the hoop.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Roll the ball at just the right speed, not too fast and not too slow.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Bend your knees and swing your arm gently near to the floor.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As you let go of the ball point all four fingers towards the centre of the hoop 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6541541" y="668014"/>
            <a:ext cx="39475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Rolling A Ball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45751">
            <a:off x="736298" y="1564061"/>
            <a:ext cx="5269369" cy="3952027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5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Throw each beanbag (underarm) into the correct hoop.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If you are throwing with your right hand step forwards with your left foot. 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S</a:t>
            </a:r>
            <a:r>
              <a:rPr lang="en-GB" sz="2400" dirty="0" smtClean="0"/>
              <a:t>wing your arm near to your waist 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As you let go of the beanbag point all four fingers towards the centre of the hoop 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526038" y="668014"/>
            <a:ext cx="59785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Throwing Underarm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24482">
            <a:off x="616943" y="1463399"/>
            <a:ext cx="5184461" cy="3888346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86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Run as quickly (safely) as you can in and out of the cones and back again.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Run on the balls of your feet 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6163649" y="668014"/>
            <a:ext cx="47033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Zig </a:t>
            </a:r>
            <a:r>
              <a:rPr lang="en-US" sz="54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Zag</a:t>
            </a:r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Running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8468">
            <a:off x="430047" y="1514602"/>
            <a:ext cx="5141070" cy="3855803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91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Walk in a straight line placing your left foot on the right side of the rope and your right foot on the left side of the rope.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times.</a:t>
            </a:r>
          </a:p>
          <a:p>
            <a:pPr algn="ctr"/>
            <a:endParaRPr lang="en-GB" sz="10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Once you are confident and can complete the task walking try to increase your speed. </a:t>
            </a:r>
          </a:p>
          <a:p>
            <a:pPr algn="ctr"/>
            <a:endParaRPr lang="en-GB" sz="10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907456" y="668014"/>
            <a:ext cx="521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Wobbley</a:t>
            </a:r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Walking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84229">
            <a:off x="347729" y="1629175"/>
            <a:ext cx="5021330" cy="376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3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Walk along the ladder placing alternate feet in each space along the ladder.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Once you are confident and can complete the task walking try to increase your speed. 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880847" y="668014"/>
            <a:ext cx="5268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Ladder (Stepping)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02066">
            <a:off x="331508" y="1585767"/>
            <a:ext cx="5032864" cy="377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5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Jump along the ladder placing your feet in each space along the ladder.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Once you are confident and can complete the task slowly try to increase your speed. 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938331" y="668014"/>
            <a:ext cx="5153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Ladder (Jumping)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16643">
            <a:off x="617466" y="1692385"/>
            <a:ext cx="4862823" cy="364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31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Hop on your preferred foot along the ladder placing your foot in each space along the ladder.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Once you are confident and can complete the task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swap onto your other foot</a:t>
            </a:r>
            <a:r>
              <a:rPr lang="en-GB" sz="2400" dirty="0" smtClean="0"/>
              <a:t>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929514" y="668014"/>
            <a:ext cx="51716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Ladder (Hopping)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4999">
            <a:off x="365308" y="1541948"/>
            <a:ext cx="4934133" cy="3700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15654">
            <a:off x="3446657" y="3345160"/>
            <a:ext cx="2935127" cy="220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3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Travel along the ladder in a jump, hop, jump, hop, 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equence.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Once you are confident and can complete the task slowly try to increase your speed. 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638506" y="668014"/>
            <a:ext cx="57536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Ladder (Hopscotch)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47862">
            <a:off x="739731" y="1677712"/>
            <a:ext cx="4792334" cy="359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5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Walk along the balance bar placing one foot in front of the other.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Move at a steady speed, try not to stop.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6469724" y="668014"/>
            <a:ext cx="4091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Balancing Bar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87390">
            <a:off x="906488" y="1714126"/>
            <a:ext cx="4795712" cy="359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58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Throw the rocket as far as you can overarm.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Stand sideways and make a star shape.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Hold the rocket in the hand furthest away from the line of cones.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Throw the rocket in a controlled manner.</a:t>
            </a:r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651070" y="668014"/>
            <a:ext cx="5728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Throwing Overarm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27850">
            <a:off x="614648" y="1653860"/>
            <a:ext cx="4990389" cy="374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63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45944" y="1359524"/>
            <a:ext cx="473942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Run and leap over the barriers.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Bend your knee and push off the balls of your feet.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Use your arms to control your speed and balance.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Show control at all times</a:t>
            </a:r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830352" y="668014"/>
            <a:ext cx="5369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Hurdles (Leaping)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54966">
            <a:off x="359548" y="1517068"/>
            <a:ext cx="5304665" cy="3978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81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145607" y="996831"/>
            <a:ext cx="473942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Throw the beanbag along the line of people stood on the rubber mats.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Make sure that the person you are throwing to is ready.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Hold you hands in a cup shape to create a target for the person throwing.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Throw the beanbag into the catchers hands at a controlled speed.</a:t>
            </a:r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056521" y="668014"/>
            <a:ext cx="69175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Throwing and Catching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02845">
            <a:off x="791881" y="1651496"/>
            <a:ext cx="4884495" cy="366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22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145607" y="996831"/>
            <a:ext cx="473942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Throw the small ball along the line of people stood on the rubber mats.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Make sure that the person you are throwing to is ready.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Hold you hands in a cup shape to create a target for the person throwing.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Throw the ball into the catchers hands at a controlled speed.</a:t>
            </a:r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056521" y="668014"/>
            <a:ext cx="69175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Throwing and Catching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90763">
            <a:off x="759851" y="1794014"/>
            <a:ext cx="4802389" cy="360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8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145607" y="996831"/>
            <a:ext cx="473942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Throw the medium sized ball along the line of people stood on the rubber mats.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Make sure that the person you are throwing to is ready.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Hold you hands in a bowl shape to create a target for the person throwing.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Throw the ball into the catchers hands at a controlled speed.</a:t>
            </a:r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056521" y="668014"/>
            <a:ext cx="69175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Throwing and Catching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0711">
            <a:off x="469844" y="1761347"/>
            <a:ext cx="4843820" cy="363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62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145607" y="996831"/>
            <a:ext cx="473942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Throw the large ball along the line of people stood on the rubber mats.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Make sure that the person you are throwing to is ready.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Hold you hands in a bowl shape to create a target for the person throwing.</a:t>
            </a:r>
          </a:p>
          <a:p>
            <a:pPr algn="ctr"/>
            <a:endParaRPr lang="en-GB" sz="2400" dirty="0" smtClean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/>
              <a:t>Throw the ball into the catchers hands at a controlled speed.</a:t>
            </a:r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056521" y="668014"/>
            <a:ext cx="69175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Throwing and Catching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4737">
            <a:off x="811058" y="1785373"/>
            <a:ext cx="4787154" cy="359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2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145608" y="1331681"/>
            <a:ext cx="473942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Outline of task: ________________</a:t>
            </a:r>
          </a:p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_____________________________</a:t>
            </a:r>
          </a:p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_____________________________</a:t>
            </a:r>
          </a:p>
          <a:p>
            <a:pPr algn="ctr"/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Tip 1) ________________________________________________________</a:t>
            </a:r>
          </a:p>
          <a:p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Tip 2) ________________________________________________________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pPr algn="ctr"/>
            <a:endParaRPr lang="en-GB" sz="2400" dirty="0" smtClean="0"/>
          </a:p>
          <a:p>
            <a:pPr algn="ctr"/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5399692" y="668014"/>
            <a:ext cx="62312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Make your own Task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 Dennison</a:t>
            </a:r>
            <a:endParaRPr lang="en-GB"/>
          </a:p>
        </p:txBody>
      </p:sp>
      <p:sp>
        <p:nvSpPr>
          <p:cNvPr id="2" name="Rounded Rectangle 1"/>
          <p:cNvSpPr/>
          <p:nvPr/>
        </p:nvSpPr>
        <p:spPr>
          <a:xfrm rot="21287539">
            <a:off x="811369" y="1030310"/>
            <a:ext cx="4378817" cy="51901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55689" y="5867611"/>
            <a:ext cx="34901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Draw your task here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90773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1049</Words>
  <Application>Microsoft Office PowerPoint</Application>
  <PresentationFormat>Widescreen</PresentationFormat>
  <Paragraphs>238</Paragraphs>
  <Slides>20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Lapage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Lapage Primary School  Gross Motor Skills  Training Programme</dc:title>
  <dc:creator>matthew.dennison</dc:creator>
  <cp:lastModifiedBy>Taiyibha Ahmed</cp:lastModifiedBy>
  <cp:revision>31</cp:revision>
  <dcterms:created xsi:type="dcterms:W3CDTF">2013-11-15T11:23:09Z</dcterms:created>
  <dcterms:modified xsi:type="dcterms:W3CDTF">2020-07-17T07:57:28Z</dcterms:modified>
</cp:coreProperties>
</file>