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48" d="100"/>
          <a:sy n="48" d="100"/>
        </p:scale>
        <p:origin x="70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26514-AD2C-4E2D-8C44-AB8EBDDFFF06}" type="datetimeFigureOut">
              <a:rPr lang="en-GB" smtClean="0"/>
              <a:t>06/05/2021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3825F-92BA-4E5F-A1FB-7ADF098ABA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58833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26514-AD2C-4E2D-8C44-AB8EBDDFFF06}" type="datetimeFigureOut">
              <a:rPr lang="en-GB" smtClean="0"/>
              <a:t>06/05/2021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3825F-92BA-4E5F-A1FB-7ADF098ABA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49001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26514-AD2C-4E2D-8C44-AB8EBDDFFF06}" type="datetimeFigureOut">
              <a:rPr lang="en-GB" smtClean="0"/>
              <a:t>06/05/2021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3825F-92BA-4E5F-A1FB-7ADF098ABA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81646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26514-AD2C-4E2D-8C44-AB8EBDDFFF06}" type="datetimeFigureOut">
              <a:rPr lang="en-GB" smtClean="0"/>
              <a:t>06/05/2021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3825F-92BA-4E5F-A1FB-7ADF098ABA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75041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26514-AD2C-4E2D-8C44-AB8EBDDFFF06}" type="datetimeFigureOut">
              <a:rPr lang="en-GB" smtClean="0"/>
              <a:t>06/05/2021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3825F-92BA-4E5F-A1FB-7ADF098ABA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35817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26514-AD2C-4E2D-8C44-AB8EBDDFFF06}" type="datetimeFigureOut">
              <a:rPr lang="en-GB" smtClean="0"/>
              <a:t>06/05/2021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3825F-92BA-4E5F-A1FB-7ADF098ABA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67789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26514-AD2C-4E2D-8C44-AB8EBDDFFF06}" type="datetimeFigureOut">
              <a:rPr lang="en-GB" smtClean="0"/>
              <a:t>06/05/2021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3825F-92BA-4E5F-A1FB-7ADF098ABA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20441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26514-AD2C-4E2D-8C44-AB8EBDDFFF06}" type="datetimeFigureOut">
              <a:rPr lang="en-GB" smtClean="0"/>
              <a:t>06/05/2021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3825F-92BA-4E5F-A1FB-7ADF098ABA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32531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26514-AD2C-4E2D-8C44-AB8EBDDFFF06}" type="datetimeFigureOut">
              <a:rPr lang="en-GB" smtClean="0"/>
              <a:t>06/05/2021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3825F-92BA-4E5F-A1FB-7ADF098ABA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60681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26514-AD2C-4E2D-8C44-AB8EBDDFFF06}" type="datetimeFigureOut">
              <a:rPr lang="en-GB" smtClean="0"/>
              <a:t>06/05/2021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3825F-92BA-4E5F-A1FB-7ADF098ABA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71295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26514-AD2C-4E2D-8C44-AB8EBDDFFF06}" type="datetimeFigureOut">
              <a:rPr lang="en-GB" smtClean="0"/>
              <a:t>06/05/2021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3825F-92BA-4E5F-A1FB-7ADF098ABA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8819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A26514-AD2C-4E2D-8C44-AB8EBDDFFF06}" type="datetimeFigureOut">
              <a:rPr lang="en-GB" smtClean="0"/>
              <a:t>06/05/2021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D3825F-92BA-4E5F-A1FB-7ADF098ABA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2774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PSHCE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34330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Relationships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T</a:t>
            </a:r>
            <a:r>
              <a:rPr lang="en-GB" dirty="0" smtClean="0"/>
              <a:t>hink of a song you know or a TV programme that has something to do with love, romance or boy/girl relationships.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What do we learn from this?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Love, attraction, romantic relationships are such common themes because they play a big part in the lives of most people.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91266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Agree or disagree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 smtClean="0"/>
              <a:t>Decide if you agree or disagree with the following statements:</a:t>
            </a:r>
          </a:p>
          <a:p>
            <a:pPr marL="0" indent="0">
              <a:buNone/>
            </a:pPr>
            <a:r>
              <a:rPr lang="en-GB" dirty="0" smtClean="0"/>
              <a:t>• Age 9 is too young to have a boyfriend or girlfriend </a:t>
            </a:r>
          </a:p>
          <a:p>
            <a:pPr marL="0" indent="0">
              <a:buNone/>
            </a:pPr>
            <a:r>
              <a:rPr lang="en-GB" dirty="0" smtClean="0"/>
              <a:t>• Having a boyfriend or girlfriend is just like any other friendship </a:t>
            </a:r>
          </a:p>
          <a:p>
            <a:pPr marL="0" indent="0">
              <a:buNone/>
            </a:pPr>
            <a:r>
              <a:rPr lang="en-GB" dirty="0" smtClean="0"/>
              <a:t>• All the romantic bits in films and TV programmes are just boring </a:t>
            </a:r>
          </a:p>
          <a:p>
            <a:pPr marL="0" indent="0">
              <a:buNone/>
            </a:pPr>
            <a:r>
              <a:rPr lang="en-GB" dirty="0" smtClean="0"/>
              <a:t>• If you can say you’re going out with someone your friends will be impressed </a:t>
            </a:r>
          </a:p>
          <a:p>
            <a:pPr marL="0" indent="0">
              <a:buNone/>
            </a:pPr>
            <a:r>
              <a:rPr lang="en-GB" dirty="0" smtClean="0"/>
              <a:t>• The idea of kissing a boy or girl is disgusting </a:t>
            </a:r>
          </a:p>
          <a:p>
            <a:pPr marL="0" indent="0">
              <a:buNone/>
            </a:pPr>
            <a:r>
              <a:rPr lang="en-GB" dirty="0" smtClean="0"/>
              <a:t>• A boyfriend or girlfriend has to be a member of the opposite sex </a:t>
            </a:r>
          </a:p>
          <a:p>
            <a:pPr marL="0" indent="0">
              <a:buNone/>
            </a:pPr>
            <a:r>
              <a:rPr lang="en-GB" dirty="0" smtClean="0"/>
              <a:t>• A boyfriend or girlfriend has to be someone of your own age </a:t>
            </a:r>
          </a:p>
          <a:p>
            <a:pPr marL="0" indent="0">
              <a:buNone/>
            </a:pPr>
            <a:r>
              <a:rPr lang="en-GB" dirty="0" smtClean="0"/>
              <a:t>• If you haven’t had a boyfriend or girlfriend by the time you’re 13 you’d feel like a bit of a loser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632555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What does having a boyfriend or girlfriend mean? </a:t>
            </a:r>
          </a:p>
          <a:p>
            <a:pPr marL="0" indent="0">
              <a:buNone/>
            </a:pPr>
            <a:r>
              <a:rPr lang="en-GB" dirty="0" smtClean="0"/>
              <a:t>How is it different to being friends?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Make a list of ideas.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703497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204</Words>
  <Application>Microsoft Office PowerPoint</Application>
  <PresentationFormat>Widescreen</PresentationFormat>
  <Paragraphs>22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PSHCE</vt:lpstr>
      <vt:lpstr>Relationships</vt:lpstr>
      <vt:lpstr>Agree or disagree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PSHCE</dc:title>
  <dc:creator>Rachael Norman</dc:creator>
  <cp:lastModifiedBy>Rachael Norman</cp:lastModifiedBy>
  <cp:revision>2</cp:revision>
  <dcterms:created xsi:type="dcterms:W3CDTF">2021-05-06T13:14:44Z</dcterms:created>
  <dcterms:modified xsi:type="dcterms:W3CDTF">2021-05-06T13:19:20Z</dcterms:modified>
</cp:coreProperties>
</file>