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6" r:id="rId4"/>
    <p:sldId id="263" r:id="rId5"/>
    <p:sldId id="262" r:id="rId6"/>
    <p:sldId id="260" r:id="rId7"/>
    <p:sldId id="264" r:id="rId8"/>
    <p:sldId id="265" r:id="rId9"/>
    <p:sldId id="261" r:id="rId10"/>
    <p:sldId id="259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4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57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647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42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89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0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12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17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91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398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44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748BD73-2CA6-4D1E-BDF1-A565F32911E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405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65F58-A071-424D-B6A2-78315D21E93B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7D2D7-6D55-48C6-B616-B28B42B63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2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5BE788E-D06B-4D7E-8CC6-83649E13A8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9500" y="1819564"/>
            <a:ext cx="7543800" cy="111009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Friday 18 March 2022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AD55D723-5B8D-4DC6-BDED-049E90C7CE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2481" y="3190731"/>
            <a:ext cx="75438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defRPr/>
            </a:pP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sz="32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</a:t>
            </a: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write with purpose</a:t>
            </a:r>
          </a:p>
          <a:p>
            <a:pPr eaLnBrk="1" fontAlgn="auto" hangingPunct="1">
              <a:defRPr/>
            </a:pP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Informal Letters</a:t>
            </a:r>
          </a:p>
        </p:txBody>
      </p:sp>
    </p:spTree>
    <p:extLst>
      <p:ext uri="{BB962C8B-B14F-4D97-AF65-F5344CB8AC3E}">
        <p14:creationId xmlns:p14="http://schemas.microsoft.com/office/powerpoint/2010/main" val="667032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81BE42BA-84C4-4B45-94A1-E1EF397B409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403928" y="1517650"/>
            <a:ext cx="10515600" cy="435133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You have 5-10 minutes to look back at your letter from last lesson and marking feedback.</a:t>
            </a:r>
          </a:p>
          <a:p>
            <a:pPr eaLnBrk="1" hangingPunct="1"/>
            <a:endParaRPr lang="en-GB" altLang="en-US" dirty="0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What have you done well?</a:t>
            </a: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What do you need to do to improve?</a:t>
            </a:r>
          </a:p>
        </p:txBody>
      </p:sp>
      <p:pic>
        <p:nvPicPr>
          <p:cNvPr id="51204" name="Picture 5" descr="What Went Well / Even Better If School Feedback Stickers x 56 - Primary  Teaching Services: Amazon.co.uk: Office Products">
            <a:extLst>
              <a:ext uri="{FF2B5EF4-FFF2-40B4-BE49-F238E27FC236}">
                <a16:creationId xmlns:a16="http://schemas.microsoft.com/office/drawing/2014/main" id="{3A885026-B8D9-44DE-A546-6E4C77F43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821" y="2411702"/>
            <a:ext cx="3119437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973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87055" y="1175894"/>
            <a:ext cx="93102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indent="-91440">
              <a:defRPr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I am looking for: contractions spelled correctly with the apostrophe in the correct place, conjunctions and expanded noun phrases.</a:t>
            </a:r>
          </a:p>
          <a:p>
            <a:pPr marL="91440" indent="-91440">
              <a:defRPr/>
            </a:pP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pPr marL="91440" indent="-91440">
              <a:defRPr/>
            </a:pP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read back over your work and check it. Make any corrections you spot.</a:t>
            </a:r>
          </a:p>
          <a:p>
            <a:pPr marL="91440" indent="-91440">
              <a:defRPr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set your letter out correctly?</a:t>
            </a:r>
          </a:p>
          <a:p>
            <a:pPr marL="91440" indent="-91440">
              <a:defRPr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used apostrophes correctly in your contractions? Add in any missing apostrophes!</a:t>
            </a:r>
          </a:p>
          <a:p>
            <a:pPr marL="91440" indent="-91440">
              <a:defRPr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remembered to use conjunctions and expanded noun phrases? See if you can add them in to your letter, if you have forgotten them!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796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0800" y="1570182"/>
            <a:ext cx="9799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Today, we are writing out our thank you letters neatly onto lined paper for our Year 3 friend. </a:t>
            </a:r>
            <a:r>
              <a:rPr lang="en-GB" sz="3600" dirty="0">
                <a:latin typeface="Comic Sans MS" panose="030F0702030302020204" pitchFamily="66" charset="0"/>
              </a:rPr>
              <a:t>W</a:t>
            </a:r>
            <a:r>
              <a:rPr lang="en-GB" sz="3600" dirty="0" smtClean="0">
                <a:latin typeface="Comic Sans MS" panose="030F0702030302020204" pitchFamily="66" charset="0"/>
              </a:rPr>
              <a:t>e will use the correct structure and set out our letter like we organised our our page on Wednesday.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301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A6DED-7EF1-4EE1-9BD7-F1874CAEF8E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>
                <a:latin typeface="Comic Sans MS" panose="030F0702030302020204" pitchFamily="66" charset="0"/>
              </a:rPr>
              <a:t>Who can remember what the features of informal letters are?</a:t>
            </a:r>
          </a:p>
        </p:txBody>
      </p:sp>
      <p:pic>
        <p:nvPicPr>
          <p:cNvPr id="43012" name="Picture 5" descr="Thinking clipart, Thinking Transparent FREE for download on WebStockReview  2021">
            <a:extLst>
              <a:ext uri="{FF2B5EF4-FFF2-40B4-BE49-F238E27FC236}">
                <a16:creationId xmlns:a16="http://schemas.microsoft.com/office/drawing/2014/main" id="{9428840C-3E90-4F45-BA5F-A0CAEC1A0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9" y="2057401"/>
            <a:ext cx="33623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481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987E8-8E06-46F8-A413-D82788074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Comic Sans MS" panose="030F0702030302020204" pitchFamily="66" charset="0"/>
              </a:rPr>
              <a:t>Features of informal letters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0763925F-6C96-483D-8979-031338296C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The sender’s address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The date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An appropriate greeting (hello, hey, hi)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An introduction (I am writing to you…)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Paragraphs around a theme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First person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Vocabulary that shows a chatty, informal style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A conclusion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A complimentary close (lots of love, bye for now, see you soon)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The sender’s name at the end</a:t>
            </a:r>
          </a:p>
        </p:txBody>
      </p:sp>
      <p:pic>
        <p:nvPicPr>
          <p:cNvPr id="44036" name="Picture 4" descr="Letter Clipart PNG Images | Vector and PSD Files | Free Download on Pngtree">
            <a:extLst>
              <a:ext uri="{FF2B5EF4-FFF2-40B4-BE49-F238E27FC236}">
                <a16:creationId xmlns:a16="http://schemas.microsoft.com/office/drawing/2014/main" id="{39ABE963-A006-497A-B3C3-10D126BB2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t="13882" r="15421" b="12494"/>
          <a:stretch>
            <a:fillRect/>
          </a:stretch>
        </p:blipFill>
        <p:spPr bwMode="auto">
          <a:xfrm rot="2718868">
            <a:off x="8097045" y="1654970"/>
            <a:ext cx="2386013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5005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3A936-7237-41D8-BEDE-8620ED025DB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06764" y="522143"/>
            <a:ext cx="10515600" cy="13255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should informal letters look like?</a:t>
            </a:r>
          </a:p>
        </p:txBody>
      </p:sp>
      <p:pic>
        <p:nvPicPr>
          <p:cNvPr id="45060" name="Picture 3" descr="Thinking clipart, Thinking Transparent FREE for download on WebStockReview  2021">
            <a:extLst>
              <a:ext uri="{FF2B5EF4-FFF2-40B4-BE49-F238E27FC236}">
                <a16:creationId xmlns:a16="http://schemas.microsoft.com/office/drawing/2014/main" id="{1BB89F46-F03D-4E69-9D4E-C62626EE3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9" y="2057401"/>
            <a:ext cx="33623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490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>
            <a:extLst>
              <a:ext uri="{FF2B5EF4-FFF2-40B4-BE49-F238E27FC236}">
                <a16:creationId xmlns:a16="http://schemas.microsoft.com/office/drawing/2014/main" id="{ECCC5006-BDF8-4006-9BA0-895DCB7E9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9325" y="915988"/>
            <a:ext cx="7924800" cy="46720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n-GB" altLang="en-US" sz="1400" dirty="0">
                <a:latin typeface="Twinkl" pitchFamily="2" charset="0"/>
                <a:cs typeface="Sassoon Infant Rg" pitchFamily="50" charset="0"/>
              </a:rPr>
              <a:t> </a:t>
            </a:r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Daisy Happy</a:t>
            </a:r>
          </a:p>
          <a:p>
            <a:pPr algn="r"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					Flat 23 Clarence House</a:t>
            </a:r>
          </a:p>
          <a:p>
            <a:pPr algn="r"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					Long Lane</a:t>
            </a:r>
          </a:p>
          <a:p>
            <a:pPr algn="r"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					</a:t>
            </a:r>
            <a:r>
              <a:rPr lang="en-GB" altLang="en-US" sz="1400" dirty="0" err="1">
                <a:latin typeface="Twinkl" pitchFamily="2" charset="0"/>
                <a:cs typeface="Arial" panose="020B0604020202020204" pitchFamily="34" charset="0"/>
              </a:rPr>
              <a:t>Caggletonville</a:t>
            </a:r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					CA12 4ON</a:t>
            </a:r>
          </a:p>
          <a:p>
            <a:pPr algn="r" eaLnBrk="1" hangingPunct="1"/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Friday 2</a:t>
            </a:r>
            <a:r>
              <a:rPr lang="en-GB" altLang="en-US" sz="1400" baseline="30000" dirty="0">
                <a:latin typeface="Twinkl" pitchFamily="2" charset="0"/>
                <a:cs typeface="Arial" panose="020B0604020202020204" pitchFamily="34" charset="0"/>
              </a:rPr>
              <a:t>nd</a:t>
            </a:r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 January </a:t>
            </a:r>
            <a:r>
              <a:rPr lang="en-GB" altLang="en-US" sz="1400" dirty="0" smtClean="0">
                <a:latin typeface="Twinkl" pitchFamily="2" charset="0"/>
                <a:cs typeface="Arial" panose="020B0604020202020204" pitchFamily="34" charset="0"/>
              </a:rPr>
              <a:t>2022</a:t>
            </a:r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algn="r" eaLnBrk="1" hangingPunct="1"/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Dear Santa,</a:t>
            </a:r>
          </a:p>
          <a:p>
            <a:pPr algn="r" eaLnBrk="1" hangingPunct="1"/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I am writing to thank you for the lovely presents you left at my house on  Christmas Eve. I couldn’t believe my eyes when I saw them all and so beautifully wrapped. Your elves must have been very busy this year.</a:t>
            </a:r>
          </a:p>
          <a:p>
            <a:pPr eaLnBrk="1" hangingPunct="1"/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I especially loved the bike and have been learning how to ride it, as I haven’t had one without stabilisers before. The pink helmet is a perfect fit and I wear it to protect my head when I’m on my bike in case I fall off.</a:t>
            </a:r>
          </a:p>
          <a:p>
            <a:pPr eaLnBrk="1" hangingPunct="1"/>
            <a:endParaRPr lang="en-GB" altLang="en-US" sz="1400" dirty="0">
              <a:latin typeface="Twinkl" pitchFamily="2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Love from</a:t>
            </a:r>
          </a:p>
          <a:p>
            <a:pPr eaLnBrk="1" hangingPunct="1"/>
            <a:r>
              <a:rPr lang="en-GB" altLang="en-US" sz="1400" dirty="0">
                <a:latin typeface="Twinkl" pitchFamily="2" charset="0"/>
                <a:cs typeface="Arial" panose="020B0604020202020204" pitchFamily="34" charset="0"/>
              </a:rPr>
              <a:t>Daisy xx</a:t>
            </a:r>
          </a:p>
        </p:txBody>
      </p:sp>
    </p:spTree>
    <p:extLst>
      <p:ext uri="{BB962C8B-B14F-4D97-AF65-F5344CB8AC3E}">
        <p14:creationId xmlns:p14="http://schemas.microsoft.com/office/powerpoint/2010/main" val="3314404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6254" y="1314073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Begin with: Dear</a:t>
            </a:r>
            <a:r>
              <a:rPr lang="en-GB" sz="3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endParaRPr lang="en-GB" sz="3600" dirty="0" smtClean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600" dirty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 </a:t>
            </a:r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with: See you soon,</a:t>
            </a:r>
            <a:endParaRPr lang="en-GB" sz="36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6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 </a:t>
            </a:r>
            <a:r>
              <a:rPr lang="en-GB" sz="3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</a:t>
            </a:r>
            <a:endParaRPr lang="en-GB" sz="3600" dirty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28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0945" y="942109"/>
            <a:ext cx="9578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Remember our ideas from yesterday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48873" y="2466109"/>
            <a:ext cx="84143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Introduction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Three paragraphs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1695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0182" y="674638"/>
            <a:ext cx="9531928" cy="538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am writing to you to say thank you for your wonderful singing and dancing during our Robin Hood performance. You </a:t>
            </a:r>
            <a:r>
              <a:rPr lang="en-GB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looked amazing in your bright shirt!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My favourite part of the production was when….   It was awesome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What was yours? 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couldn’t believe…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Wasn’t it funny when</a:t>
            </a:r>
            <a:r>
              <a:rPr lang="en-GB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… The audience really laughed their socks off didn’t they?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hope you enjoyed joining in and don’t worry that you didn’t have a speaking part, as next year it will be your turn. I wonder what play you will perform? 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82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0036" y="1117600"/>
            <a:ext cx="9448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Now, write your letter as neatly as you can. Remember to include the name of your Year 3 friend, which your teacher will give to you.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Have fun! I am sure the Year 3 children will be absolutely thrilled to receive your letter today!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38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337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Comic Sans MS</vt:lpstr>
      <vt:lpstr>Sassoon Infant Rg</vt:lpstr>
      <vt:lpstr>Times New Roman</vt:lpstr>
      <vt:lpstr>Twinkl</vt:lpstr>
      <vt:lpstr>Twinkl SemiBold</vt:lpstr>
      <vt:lpstr>Office Theme</vt:lpstr>
      <vt:lpstr>Friday 18 March 2022</vt:lpstr>
      <vt:lpstr>PowerPoint Presentation</vt:lpstr>
      <vt:lpstr>PowerPoint Presentation</vt:lpstr>
      <vt:lpstr>PowerPoint Presentation</vt:lpstr>
      <vt:lpstr>Who can remember what the features of informal letters are?</vt:lpstr>
      <vt:lpstr>Features of informal letters</vt:lpstr>
      <vt:lpstr>What should informal letters look like?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18 March 2022</dc:title>
  <dc:creator>Tatum Celliers</dc:creator>
  <cp:lastModifiedBy>Tatum Celliers</cp:lastModifiedBy>
  <cp:revision>2</cp:revision>
  <dcterms:created xsi:type="dcterms:W3CDTF">2022-03-13T23:24:25Z</dcterms:created>
  <dcterms:modified xsi:type="dcterms:W3CDTF">2022-03-13T23:26:05Z</dcterms:modified>
</cp:coreProperties>
</file>