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67BE0F-B04E-49B1-A22A-6C9C94B45196}" v="117" dt="2021-12-14T09:20:26.739"/>
    <p1510:client id="{381CE44D-2482-4E91-ABD7-0917D7E8F1F4}" v="838" dt="2021-12-13T16:36:36.1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66" d="100"/>
          <a:sy n="66" d="100"/>
        </p:scale>
        <p:origin x="408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son Lynagh" userId="44ab4b23-a070-4771-9143-3659ba744f71" providerId="ADAL" clId="{1667BE0F-B04E-49B1-A22A-6C9C94B45196}"/>
    <pc:docChg chg="undo custSel modSld">
      <pc:chgData name="Mason Lynagh" userId="44ab4b23-a070-4771-9143-3659ba744f71" providerId="ADAL" clId="{1667BE0F-B04E-49B1-A22A-6C9C94B45196}" dt="2021-12-14T09:25:20.909" v="398" actId="26606"/>
      <pc:docMkLst>
        <pc:docMk/>
      </pc:docMkLst>
      <pc:sldChg chg="addSp delSp modSp mod setBg addAnim delAnim setClrOvrMap">
        <pc:chgData name="Mason Lynagh" userId="44ab4b23-a070-4771-9143-3659ba744f71" providerId="ADAL" clId="{1667BE0F-B04E-49B1-A22A-6C9C94B45196}" dt="2021-12-14T09:25:20.909" v="398" actId="26606"/>
        <pc:sldMkLst>
          <pc:docMk/>
          <pc:sldMk cId="109857222" sldId="256"/>
        </pc:sldMkLst>
        <pc:spChg chg="mod">
          <ac:chgData name="Mason Lynagh" userId="44ab4b23-a070-4771-9143-3659ba744f71" providerId="ADAL" clId="{1667BE0F-B04E-49B1-A22A-6C9C94B45196}" dt="2021-12-14T09:25:20.909" v="398" actId="26606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ason Lynagh" userId="44ab4b23-a070-4771-9143-3659ba744f71" providerId="ADAL" clId="{1667BE0F-B04E-49B1-A22A-6C9C94B45196}" dt="2021-12-14T09:25:20.909" v="398" actId="26606"/>
          <ac:spMkLst>
            <pc:docMk/>
            <pc:sldMk cId="109857222" sldId="256"/>
            <ac:spMk id="3" creationId="{00000000-0000-0000-0000-000000000000}"/>
          </ac:spMkLst>
        </pc:spChg>
        <pc:spChg chg="mod">
          <ac:chgData name="Mason Lynagh" userId="44ab4b23-a070-4771-9143-3659ba744f71" providerId="ADAL" clId="{1667BE0F-B04E-49B1-A22A-6C9C94B45196}" dt="2021-12-14T09:25:20.909" v="398" actId="26606"/>
          <ac:spMkLst>
            <pc:docMk/>
            <pc:sldMk cId="109857222" sldId="256"/>
            <ac:spMk id="5" creationId="{885DF803-A811-45DF-BFFA-F892448EE6F5}"/>
          </ac:spMkLst>
        </pc:spChg>
        <pc:spChg chg="add del">
          <ac:chgData name="Mason Lynagh" userId="44ab4b23-a070-4771-9143-3659ba744f71" providerId="ADAL" clId="{1667BE0F-B04E-49B1-A22A-6C9C94B45196}" dt="2021-12-14T09:25:20.897" v="397" actId="26606"/>
          <ac:spMkLst>
            <pc:docMk/>
            <pc:sldMk cId="109857222" sldId="256"/>
            <ac:spMk id="10" creationId="{E72AA1E7-7434-43A0-9D05-3C7D3ACC0539}"/>
          </ac:spMkLst>
        </pc:spChg>
        <pc:spChg chg="add">
          <ac:chgData name="Mason Lynagh" userId="44ab4b23-a070-4771-9143-3659ba744f71" providerId="ADAL" clId="{1667BE0F-B04E-49B1-A22A-6C9C94B45196}" dt="2021-12-14T09:25:20.909" v="398" actId="26606"/>
          <ac:spMkLst>
            <pc:docMk/>
            <pc:sldMk cId="109857222" sldId="256"/>
            <ac:spMk id="20" creationId="{DF17025D-0558-4BB1-932D-D407F5BDCAB8}"/>
          </ac:spMkLst>
        </pc:spChg>
        <pc:spChg chg="add">
          <ac:chgData name="Mason Lynagh" userId="44ab4b23-a070-4771-9143-3659ba744f71" providerId="ADAL" clId="{1667BE0F-B04E-49B1-A22A-6C9C94B45196}" dt="2021-12-14T09:25:20.909" v="398" actId="26606"/>
          <ac:spMkLst>
            <pc:docMk/>
            <pc:sldMk cId="109857222" sldId="256"/>
            <ac:spMk id="21" creationId="{23897308-2491-4C39-B764-46DCD1CAD321}"/>
          </ac:spMkLst>
        </pc:spChg>
        <pc:grpChg chg="add del">
          <ac:chgData name="Mason Lynagh" userId="44ab4b23-a070-4771-9143-3659ba744f71" providerId="ADAL" clId="{1667BE0F-B04E-49B1-A22A-6C9C94B45196}" dt="2021-12-14T09:25:20.897" v="397" actId="26606"/>
          <ac:grpSpMkLst>
            <pc:docMk/>
            <pc:sldMk cId="109857222" sldId="256"/>
            <ac:grpSpMk id="12" creationId="{466FBB0E-B024-4E3B-9BBD-FF15FC76B681}"/>
          </ac:grpSpMkLst>
        </pc:grpChg>
        <pc:grpChg chg="add">
          <ac:chgData name="Mason Lynagh" userId="44ab4b23-a070-4771-9143-3659ba744f71" providerId="ADAL" clId="{1667BE0F-B04E-49B1-A22A-6C9C94B45196}" dt="2021-12-14T09:25:20.909" v="398" actId="26606"/>
          <ac:grpSpMkLst>
            <pc:docMk/>
            <pc:sldMk cId="109857222" sldId="256"/>
            <ac:grpSpMk id="14" creationId="{437C3370-E183-40E3-8F06-FDD26E64DD97}"/>
          </ac:grpSpMkLst>
        </pc:grpChg>
        <pc:picChg chg="mod">
          <ac:chgData name="Mason Lynagh" userId="44ab4b23-a070-4771-9143-3659ba744f71" providerId="ADAL" clId="{1667BE0F-B04E-49B1-A22A-6C9C94B45196}" dt="2021-12-14T09:25:20.909" v="398" actId="26606"/>
          <ac:picMkLst>
            <pc:docMk/>
            <pc:sldMk cId="109857222" sldId="256"/>
            <ac:picMk id="4" creationId="{E3AFCA09-C031-4EC1-AB6D-DC73A1A7CB62}"/>
          </ac:picMkLst>
        </pc:picChg>
      </pc:sldChg>
      <pc:sldChg chg="addSp modSp mod setBg setFolMasterObjs addAnim">
        <pc:chgData name="Mason Lynagh" userId="44ab4b23-a070-4771-9143-3659ba744f71" providerId="ADAL" clId="{1667BE0F-B04E-49B1-A22A-6C9C94B45196}" dt="2021-12-14T09:24:43.285" v="394" actId="20577"/>
        <pc:sldMkLst>
          <pc:docMk/>
          <pc:sldMk cId="245162255" sldId="257"/>
        </pc:sldMkLst>
        <pc:spChg chg="mod">
          <ac:chgData name="Mason Lynagh" userId="44ab4b23-a070-4771-9143-3659ba744f71" providerId="ADAL" clId="{1667BE0F-B04E-49B1-A22A-6C9C94B45196}" dt="2021-12-14T09:12:47.841" v="109" actId="20577"/>
          <ac:spMkLst>
            <pc:docMk/>
            <pc:sldMk cId="245162255" sldId="257"/>
            <ac:spMk id="2" creationId="{3457D37B-E75C-4DD0-B5FA-F2F971630550}"/>
          </ac:spMkLst>
        </pc:spChg>
        <pc:spChg chg="mod">
          <ac:chgData name="Mason Lynagh" userId="44ab4b23-a070-4771-9143-3659ba744f71" providerId="ADAL" clId="{1667BE0F-B04E-49B1-A22A-6C9C94B45196}" dt="2021-12-14T09:24:43.285" v="394" actId="20577"/>
          <ac:spMkLst>
            <pc:docMk/>
            <pc:sldMk cId="245162255" sldId="257"/>
            <ac:spMk id="3" creationId="{446BBCE0-D573-4C7C-9B9C-12BD9189EAEA}"/>
          </ac:spMkLst>
        </pc:spChg>
        <pc:spChg chg="add">
          <ac:chgData name="Mason Lynagh" userId="44ab4b23-a070-4771-9143-3659ba744f71" providerId="ADAL" clId="{1667BE0F-B04E-49B1-A22A-6C9C94B45196}" dt="2021-12-14T09:12:27.117" v="103" actId="26606"/>
          <ac:spMkLst>
            <pc:docMk/>
            <pc:sldMk cId="245162255" sldId="257"/>
            <ac:spMk id="23" creationId="{7A675F33-98AF-4B83-A3BB-0780A23145E6}"/>
          </ac:spMkLst>
        </pc:spChg>
        <pc:picChg chg="mod ord">
          <ac:chgData name="Mason Lynagh" userId="44ab4b23-a070-4771-9143-3659ba744f71" providerId="ADAL" clId="{1667BE0F-B04E-49B1-A22A-6C9C94B45196}" dt="2021-12-14T09:24:24.020" v="390" actId="1076"/>
          <ac:picMkLst>
            <pc:docMk/>
            <pc:sldMk cId="245162255" sldId="257"/>
            <ac:picMk id="7" creationId="{CFA0D5A1-FAC7-48F2-8329-73A77089D4C7}"/>
          </ac:picMkLst>
        </pc:picChg>
        <pc:cxnChg chg="add">
          <ac:chgData name="Mason Lynagh" userId="44ab4b23-a070-4771-9143-3659ba744f71" providerId="ADAL" clId="{1667BE0F-B04E-49B1-A22A-6C9C94B45196}" dt="2021-12-14T09:12:27.117" v="103" actId="26606"/>
          <ac:cxnSpMkLst>
            <pc:docMk/>
            <pc:sldMk cId="245162255" sldId="257"/>
            <ac:cxnSpMk id="13" creationId="{8FD48FB1-66D8-4676-B0AA-C139A1DB78D1}"/>
          </ac:cxnSpMkLst>
        </pc:cxnChg>
        <pc:cxnChg chg="add">
          <ac:chgData name="Mason Lynagh" userId="44ab4b23-a070-4771-9143-3659ba744f71" providerId="ADAL" clId="{1667BE0F-B04E-49B1-A22A-6C9C94B45196}" dt="2021-12-14T09:12:27.117" v="103" actId="26606"/>
          <ac:cxnSpMkLst>
            <pc:docMk/>
            <pc:sldMk cId="245162255" sldId="257"/>
            <ac:cxnSpMk id="15" creationId="{F033F5AE-6728-4F19-8DED-658E674B31B9}"/>
          </ac:cxnSpMkLst>
        </pc:cxnChg>
        <pc:cxnChg chg="add">
          <ac:chgData name="Mason Lynagh" userId="44ab4b23-a070-4771-9143-3659ba744f71" providerId="ADAL" clId="{1667BE0F-B04E-49B1-A22A-6C9C94B45196}" dt="2021-12-14T09:12:27.117" v="103" actId="26606"/>
          <ac:cxnSpMkLst>
            <pc:docMk/>
            <pc:sldMk cId="245162255" sldId="257"/>
            <ac:cxnSpMk id="17" creationId="{82C7D74A-18BA-4709-A808-44E8815C4430}"/>
          </ac:cxnSpMkLst>
        </pc:cxnChg>
        <pc:cxnChg chg="add">
          <ac:chgData name="Mason Lynagh" userId="44ab4b23-a070-4771-9143-3659ba744f71" providerId="ADAL" clId="{1667BE0F-B04E-49B1-A22A-6C9C94B45196}" dt="2021-12-14T09:12:27.117" v="103" actId="26606"/>
          <ac:cxnSpMkLst>
            <pc:docMk/>
            <pc:sldMk cId="245162255" sldId="257"/>
            <ac:cxnSpMk id="19" creationId="{B5164A3F-1561-4039-8185-AB0EEB713EA7}"/>
          </ac:cxnSpMkLst>
        </pc:cxnChg>
        <pc:cxnChg chg="add">
          <ac:chgData name="Mason Lynagh" userId="44ab4b23-a070-4771-9143-3659ba744f71" providerId="ADAL" clId="{1667BE0F-B04E-49B1-A22A-6C9C94B45196}" dt="2021-12-14T09:12:27.117" v="103" actId="26606"/>
          <ac:cxnSpMkLst>
            <pc:docMk/>
            <pc:sldMk cId="245162255" sldId="257"/>
            <ac:cxnSpMk id="21" creationId="{2A35DB53-42BE-460E-9CA1-1294C98463CB}"/>
          </ac:cxnSpMkLst>
        </pc:cxnChg>
      </pc:sldChg>
      <pc:sldChg chg="addSp modSp mod setBg">
        <pc:chgData name="Mason Lynagh" userId="44ab4b23-a070-4771-9143-3659ba744f71" providerId="ADAL" clId="{1667BE0F-B04E-49B1-A22A-6C9C94B45196}" dt="2021-12-14T09:24:14.716" v="389" actId="20577"/>
        <pc:sldMkLst>
          <pc:docMk/>
          <pc:sldMk cId="3782826430" sldId="258"/>
        </pc:sldMkLst>
        <pc:spChg chg="mod">
          <ac:chgData name="Mason Lynagh" userId="44ab4b23-a070-4771-9143-3659ba744f71" providerId="ADAL" clId="{1667BE0F-B04E-49B1-A22A-6C9C94B45196}" dt="2021-12-14T09:13:00.363" v="111" actId="26606"/>
          <ac:spMkLst>
            <pc:docMk/>
            <pc:sldMk cId="3782826430" sldId="258"/>
            <ac:spMk id="2" creationId="{B7A41F71-4D1B-41B2-820B-1D1ECAF276F3}"/>
          </ac:spMkLst>
        </pc:spChg>
        <pc:spChg chg="mod">
          <ac:chgData name="Mason Lynagh" userId="44ab4b23-a070-4771-9143-3659ba744f71" providerId="ADAL" clId="{1667BE0F-B04E-49B1-A22A-6C9C94B45196}" dt="2021-12-14T09:24:14.716" v="389" actId="20577"/>
          <ac:spMkLst>
            <pc:docMk/>
            <pc:sldMk cId="3782826430" sldId="258"/>
            <ac:spMk id="3" creationId="{4E0B09F8-0727-4F4E-A23A-21A20896C84A}"/>
          </ac:spMkLst>
        </pc:spChg>
        <pc:spChg chg="add">
          <ac:chgData name="Mason Lynagh" userId="44ab4b23-a070-4771-9143-3659ba744f71" providerId="ADAL" clId="{1667BE0F-B04E-49B1-A22A-6C9C94B45196}" dt="2021-12-14T09:13:00.363" v="111" actId="26606"/>
          <ac:spMkLst>
            <pc:docMk/>
            <pc:sldMk cId="3782826430" sldId="258"/>
            <ac:spMk id="10" creationId="{8F4E830A-06F9-4EAA-9E65-110CF2421798}"/>
          </ac:spMkLst>
        </pc:spChg>
        <pc:grpChg chg="add">
          <ac:chgData name="Mason Lynagh" userId="44ab4b23-a070-4771-9143-3659ba744f71" providerId="ADAL" clId="{1667BE0F-B04E-49B1-A22A-6C9C94B45196}" dt="2021-12-14T09:13:00.363" v="111" actId="26606"/>
          <ac:grpSpMkLst>
            <pc:docMk/>
            <pc:sldMk cId="3782826430" sldId="258"/>
            <ac:grpSpMk id="12" creationId="{24B32265-D526-44B2-B82E-8977DFEFB457}"/>
          </ac:grpSpMkLst>
        </pc:grpChg>
        <pc:picChg chg="mod ord">
          <ac:chgData name="Mason Lynagh" userId="44ab4b23-a070-4771-9143-3659ba744f71" providerId="ADAL" clId="{1667BE0F-B04E-49B1-A22A-6C9C94B45196}" dt="2021-12-14T09:13:00.363" v="111" actId="26606"/>
          <ac:picMkLst>
            <pc:docMk/>
            <pc:sldMk cId="3782826430" sldId="258"/>
            <ac:picMk id="4" creationId="{C95D4403-7A5D-4D9C-81F6-DE7E62C71040}"/>
          </ac:picMkLst>
        </pc:picChg>
      </pc:sldChg>
      <pc:sldChg chg="addSp modSp mod setBg">
        <pc:chgData name="Mason Lynagh" userId="44ab4b23-a070-4771-9143-3659ba744f71" providerId="ADAL" clId="{1667BE0F-B04E-49B1-A22A-6C9C94B45196}" dt="2021-12-14T09:22:54.203" v="375" actId="20577"/>
        <pc:sldMkLst>
          <pc:docMk/>
          <pc:sldMk cId="417178719" sldId="259"/>
        </pc:sldMkLst>
        <pc:spChg chg="mod">
          <ac:chgData name="Mason Lynagh" userId="44ab4b23-a070-4771-9143-3659ba744f71" providerId="ADAL" clId="{1667BE0F-B04E-49B1-A22A-6C9C94B45196}" dt="2021-12-14T09:21:23.548" v="357" actId="20577"/>
          <ac:spMkLst>
            <pc:docMk/>
            <pc:sldMk cId="417178719" sldId="259"/>
            <ac:spMk id="2" creationId="{F15B1C1A-E64F-4F79-9ADD-4C384B21AA31}"/>
          </ac:spMkLst>
        </pc:spChg>
        <pc:spChg chg="mod">
          <ac:chgData name="Mason Lynagh" userId="44ab4b23-a070-4771-9143-3659ba744f71" providerId="ADAL" clId="{1667BE0F-B04E-49B1-A22A-6C9C94B45196}" dt="2021-12-14T09:22:54.203" v="375" actId="20577"/>
          <ac:spMkLst>
            <pc:docMk/>
            <pc:sldMk cId="417178719" sldId="259"/>
            <ac:spMk id="3" creationId="{B4678BEA-7773-4411-ADC9-5201BCF68E95}"/>
          </ac:spMkLst>
        </pc:spChg>
        <pc:spChg chg="add">
          <ac:chgData name="Mason Lynagh" userId="44ab4b23-a070-4771-9143-3659ba744f71" providerId="ADAL" clId="{1667BE0F-B04E-49B1-A22A-6C9C94B45196}" dt="2021-12-14T09:13:09.468" v="112" actId="26606"/>
          <ac:spMkLst>
            <pc:docMk/>
            <pc:sldMk cId="417178719" sldId="259"/>
            <ac:spMk id="10" creationId="{8F4E830A-06F9-4EAA-9E65-110CF2421798}"/>
          </ac:spMkLst>
        </pc:spChg>
        <pc:grpChg chg="add">
          <ac:chgData name="Mason Lynagh" userId="44ab4b23-a070-4771-9143-3659ba744f71" providerId="ADAL" clId="{1667BE0F-B04E-49B1-A22A-6C9C94B45196}" dt="2021-12-14T09:13:09.468" v="112" actId="26606"/>
          <ac:grpSpMkLst>
            <pc:docMk/>
            <pc:sldMk cId="417178719" sldId="259"/>
            <ac:grpSpMk id="12" creationId="{24B32265-D526-44B2-B82E-8977DFEFB457}"/>
          </ac:grpSpMkLst>
        </pc:grpChg>
        <pc:picChg chg="mod ord">
          <ac:chgData name="Mason Lynagh" userId="44ab4b23-a070-4771-9143-3659ba744f71" providerId="ADAL" clId="{1667BE0F-B04E-49B1-A22A-6C9C94B45196}" dt="2021-12-14T09:13:09.468" v="112" actId="26606"/>
          <ac:picMkLst>
            <pc:docMk/>
            <pc:sldMk cId="417178719" sldId="259"/>
            <ac:picMk id="4" creationId="{D02FE706-BBE4-42B8-9561-9B6AFBDD8F23}"/>
          </ac:picMkLst>
        </pc:picChg>
      </pc:sldChg>
      <pc:sldChg chg="modSp mod">
        <pc:chgData name="Mason Lynagh" userId="44ab4b23-a070-4771-9143-3659ba744f71" providerId="ADAL" clId="{1667BE0F-B04E-49B1-A22A-6C9C94B45196}" dt="2021-12-14T09:21:07.462" v="356" actId="20577"/>
        <pc:sldMkLst>
          <pc:docMk/>
          <pc:sldMk cId="4232233560" sldId="260"/>
        </pc:sldMkLst>
        <pc:spChg chg="mod">
          <ac:chgData name="Mason Lynagh" userId="44ab4b23-a070-4771-9143-3659ba744f71" providerId="ADAL" clId="{1667BE0F-B04E-49B1-A22A-6C9C94B45196}" dt="2021-12-14T09:11:23.266" v="99"/>
          <ac:spMkLst>
            <pc:docMk/>
            <pc:sldMk cId="4232233560" sldId="260"/>
            <ac:spMk id="2" creationId="{25EEDC6D-DBB9-4CA1-826A-FEDE171A19B3}"/>
          </ac:spMkLst>
        </pc:spChg>
        <pc:spChg chg="mod">
          <ac:chgData name="Mason Lynagh" userId="44ab4b23-a070-4771-9143-3659ba744f71" providerId="ADAL" clId="{1667BE0F-B04E-49B1-A22A-6C9C94B45196}" dt="2021-12-14T09:21:07.462" v="356" actId="20577"/>
          <ac:spMkLst>
            <pc:docMk/>
            <pc:sldMk cId="4232233560" sldId="260"/>
            <ac:spMk id="3" creationId="{24404B95-5D79-4299-A5D4-6B2480F277AE}"/>
          </ac:spMkLst>
        </pc:spChg>
      </pc:sldChg>
      <pc:sldChg chg="addSp modSp mod setBg addAnim">
        <pc:chgData name="Mason Lynagh" userId="44ab4b23-a070-4771-9143-3659ba744f71" providerId="ADAL" clId="{1667BE0F-B04E-49B1-A22A-6C9C94B45196}" dt="2021-12-14T09:20:54.779" v="354" actId="20577"/>
        <pc:sldMkLst>
          <pc:docMk/>
          <pc:sldMk cId="2993039424" sldId="261"/>
        </pc:sldMkLst>
        <pc:spChg chg="mod">
          <ac:chgData name="Mason Lynagh" userId="44ab4b23-a070-4771-9143-3659ba744f71" providerId="ADAL" clId="{1667BE0F-B04E-49B1-A22A-6C9C94B45196}" dt="2021-12-14T09:20:26.738" v="343" actId="20577"/>
          <ac:spMkLst>
            <pc:docMk/>
            <pc:sldMk cId="2993039424" sldId="261"/>
            <ac:spMk id="2" creationId="{88286CA3-4005-4AA2-9C71-FDF3CBE21653}"/>
          </ac:spMkLst>
        </pc:spChg>
        <pc:spChg chg="mod">
          <ac:chgData name="Mason Lynagh" userId="44ab4b23-a070-4771-9143-3659ba744f71" providerId="ADAL" clId="{1667BE0F-B04E-49B1-A22A-6C9C94B45196}" dt="2021-12-14T09:20:54.779" v="354" actId="20577"/>
          <ac:spMkLst>
            <pc:docMk/>
            <pc:sldMk cId="2993039424" sldId="261"/>
            <ac:spMk id="3" creationId="{D093EA57-C9C4-4583-B536-0AEE6400F6C5}"/>
          </ac:spMkLst>
        </pc:spChg>
        <pc:spChg chg="add">
          <ac:chgData name="Mason Lynagh" userId="44ab4b23-a070-4771-9143-3659ba744f71" providerId="ADAL" clId="{1667BE0F-B04E-49B1-A22A-6C9C94B45196}" dt="2021-12-14T09:13:29.140" v="113" actId="26606"/>
          <ac:spMkLst>
            <pc:docMk/>
            <pc:sldMk cId="2993039424" sldId="261"/>
            <ac:spMk id="10" creationId="{8F4E830A-06F9-4EAA-9E65-110CF2421798}"/>
          </ac:spMkLst>
        </pc:spChg>
        <pc:picChg chg="mod ord">
          <ac:chgData name="Mason Lynagh" userId="44ab4b23-a070-4771-9143-3659ba744f71" providerId="ADAL" clId="{1667BE0F-B04E-49B1-A22A-6C9C94B45196}" dt="2021-12-14T09:13:29.140" v="113" actId="26606"/>
          <ac:picMkLst>
            <pc:docMk/>
            <pc:sldMk cId="2993039424" sldId="261"/>
            <ac:picMk id="4" creationId="{76E6A44E-D779-41AB-A3C7-ED9278128509}"/>
          </ac:picMkLst>
        </pc:picChg>
      </pc:sldChg>
      <pc:sldChg chg="addSp modSp mod setBg addAnim">
        <pc:chgData name="Mason Lynagh" userId="44ab4b23-a070-4771-9143-3659ba744f71" providerId="ADAL" clId="{1667BE0F-B04E-49B1-A22A-6C9C94B45196}" dt="2021-12-14T09:19:52.729" v="335" actId="20577"/>
        <pc:sldMkLst>
          <pc:docMk/>
          <pc:sldMk cId="3883552427" sldId="262"/>
        </pc:sldMkLst>
        <pc:spChg chg="mod">
          <ac:chgData name="Mason Lynagh" userId="44ab4b23-a070-4771-9143-3659ba744f71" providerId="ADAL" clId="{1667BE0F-B04E-49B1-A22A-6C9C94B45196}" dt="2021-12-14T09:19:06.301" v="322" actId="20577"/>
          <ac:spMkLst>
            <pc:docMk/>
            <pc:sldMk cId="3883552427" sldId="262"/>
            <ac:spMk id="2" creationId="{1E0FAB32-8D67-4B99-95FA-39D008190BB7}"/>
          </ac:spMkLst>
        </pc:spChg>
        <pc:spChg chg="mod">
          <ac:chgData name="Mason Lynagh" userId="44ab4b23-a070-4771-9143-3659ba744f71" providerId="ADAL" clId="{1667BE0F-B04E-49B1-A22A-6C9C94B45196}" dt="2021-12-14T09:19:52.729" v="335" actId="20577"/>
          <ac:spMkLst>
            <pc:docMk/>
            <pc:sldMk cId="3883552427" sldId="262"/>
            <ac:spMk id="3" creationId="{368E809D-57C9-42B4-8609-A9AD82E3A126}"/>
          </ac:spMkLst>
        </pc:spChg>
        <pc:spChg chg="add">
          <ac:chgData name="Mason Lynagh" userId="44ab4b23-a070-4771-9143-3659ba744f71" providerId="ADAL" clId="{1667BE0F-B04E-49B1-A22A-6C9C94B45196}" dt="2021-12-14T09:13:36.432" v="115" actId="26606"/>
          <ac:spMkLst>
            <pc:docMk/>
            <pc:sldMk cId="3883552427" sldId="262"/>
            <ac:spMk id="9" creationId="{8F4E830A-06F9-4EAA-9E65-110CF2421798}"/>
          </ac:spMkLst>
        </pc:spChg>
        <pc:grpChg chg="add">
          <ac:chgData name="Mason Lynagh" userId="44ab4b23-a070-4771-9143-3659ba744f71" providerId="ADAL" clId="{1667BE0F-B04E-49B1-A22A-6C9C94B45196}" dt="2021-12-14T09:13:36.432" v="115" actId="26606"/>
          <ac:grpSpMkLst>
            <pc:docMk/>
            <pc:sldMk cId="3883552427" sldId="262"/>
            <ac:grpSpMk id="11" creationId="{24B32265-D526-44B2-B82E-8977DFEFB457}"/>
          </ac:grpSpMkLst>
        </pc:grpChg>
        <pc:picChg chg="mod ord">
          <ac:chgData name="Mason Lynagh" userId="44ab4b23-a070-4771-9143-3659ba744f71" providerId="ADAL" clId="{1667BE0F-B04E-49B1-A22A-6C9C94B45196}" dt="2021-12-14T09:13:36.432" v="115" actId="26606"/>
          <ac:picMkLst>
            <pc:docMk/>
            <pc:sldMk cId="3883552427" sldId="262"/>
            <ac:picMk id="4" creationId="{00229B9E-0FD2-4C73-B82D-9C70D3F30348}"/>
          </ac:picMkLst>
        </pc:picChg>
      </pc:sldChg>
    </pc:docChg>
  </pc:docChgLst>
  <pc:docChgLst>
    <pc:chgData name="STU - Mason Lynagh" userId="S::mason.lynagh@binfieldschool.com::44ab4b23-a070-4771-9143-3659ba744f71" providerId="AD" clId="Web-{381CE44D-2482-4E91-ABD7-0917D7E8F1F4}"/>
    <pc:docChg chg="addSld modSld modMainMaster">
      <pc:chgData name="STU - Mason Lynagh" userId="S::mason.lynagh@binfieldschool.com::44ab4b23-a070-4771-9143-3659ba744f71" providerId="AD" clId="Web-{381CE44D-2482-4E91-ABD7-0917D7E8F1F4}" dt="2021-12-13T16:36:36.191" v="826" actId="20577"/>
      <pc:docMkLst>
        <pc:docMk/>
      </pc:docMkLst>
      <pc:sldChg chg="addSp modSp mod setBg">
        <pc:chgData name="STU - Mason Lynagh" userId="S::mason.lynagh@binfieldschool.com::44ab4b23-a070-4771-9143-3659ba744f71" providerId="AD" clId="Web-{381CE44D-2482-4E91-ABD7-0917D7E8F1F4}" dt="2021-12-13T16:18:34.481" v="687" actId="1076"/>
        <pc:sldMkLst>
          <pc:docMk/>
          <pc:sldMk cId="109857222" sldId="256"/>
        </pc:sldMkLst>
        <pc:spChg chg="mod">
          <ac:chgData name="STU - Mason Lynagh" userId="S::mason.lynagh@binfieldschool.com::44ab4b23-a070-4771-9143-3659ba744f71" providerId="AD" clId="Web-{381CE44D-2482-4E91-ABD7-0917D7E8F1F4}" dt="2021-12-13T14:57:09.390" v="147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STU - Mason Lynagh" userId="S::mason.lynagh@binfieldschool.com::44ab4b23-a070-4771-9143-3659ba744f71" providerId="AD" clId="Web-{381CE44D-2482-4E91-ABD7-0917D7E8F1F4}" dt="2021-12-13T14:57:42.531" v="155" actId="14100"/>
          <ac:spMkLst>
            <pc:docMk/>
            <pc:sldMk cId="109857222" sldId="256"/>
            <ac:spMk id="3" creationId="{00000000-0000-0000-0000-000000000000}"/>
          </ac:spMkLst>
        </pc:spChg>
        <pc:spChg chg="add mod">
          <ac:chgData name="STU - Mason Lynagh" userId="S::mason.lynagh@binfieldschool.com::44ab4b23-a070-4771-9143-3659ba744f71" providerId="AD" clId="Web-{381CE44D-2482-4E91-ABD7-0917D7E8F1F4}" dt="2021-12-13T14:58:57.579" v="169" actId="14100"/>
          <ac:spMkLst>
            <pc:docMk/>
            <pc:sldMk cId="109857222" sldId="256"/>
            <ac:spMk id="5" creationId="{885DF803-A811-45DF-BFFA-F892448EE6F5}"/>
          </ac:spMkLst>
        </pc:spChg>
        <pc:picChg chg="add mod">
          <ac:chgData name="STU - Mason Lynagh" userId="S::mason.lynagh@binfieldschool.com::44ab4b23-a070-4771-9143-3659ba744f71" providerId="AD" clId="Web-{381CE44D-2482-4E91-ABD7-0917D7E8F1F4}" dt="2021-12-13T16:18:34.481" v="687" actId="1076"/>
          <ac:picMkLst>
            <pc:docMk/>
            <pc:sldMk cId="109857222" sldId="256"/>
            <ac:picMk id="4" creationId="{E3AFCA09-C031-4EC1-AB6D-DC73A1A7CB62}"/>
          </ac:picMkLst>
        </pc:picChg>
      </pc:sldChg>
      <pc:sldChg chg="addSp delSp modSp new mod">
        <pc:chgData name="STU - Mason Lynagh" userId="S::mason.lynagh@binfieldschool.com::44ab4b23-a070-4771-9143-3659ba744f71" providerId="AD" clId="Web-{381CE44D-2482-4E91-ABD7-0917D7E8F1F4}" dt="2021-12-13T16:21:06.906" v="715" actId="20577"/>
        <pc:sldMkLst>
          <pc:docMk/>
          <pc:sldMk cId="245162255" sldId="257"/>
        </pc:sldMkLst>
        <pc:spChg chg="mod">
          <ac:chgData name="STU - Mason Lynagh" userId="S::mason.lynagh@binfieldschool.com::44ab4b23-a070-4771-9143-3659ba744f71" providerId="AD" clId="Web-{381CE44D-2482-4E91-ABD7-0917D7E8F1F4}" dt="2021-12-13T15:00:31.159" v="185" actId="20577"/>
          <ac:spMkLst>
            <pc:docMk/>
            <pc:sldMk cId="245162255" sldId="257"/>
            <ac:spMk id="2" creationId="{3457D37B-E75C-4DD0-B5FA-F2F971630550}"/>
          </ac:spMkLst>
        </pc:spChg>
        <pc:spChg chg="mod">
          <ac:chgData name="STU - Mason Lynagh" userId="S::mason.lynagh@binfieldschool.com::44ab4b23-a070-4771-9143-3659ba744f71" providerId="AD" clId="Web-{381CE44D-2482-4E91-ABD7-0917D7E8F1F4}" dt="2021-12-13T15:10:50.968" v="271" actId="20577"/>
          <ac:spMkLst>
            <pc:docMk/>
            <pc:sldMk cId="245162255" sldId="257"/>
            <ac:spMk id="3" creationId="{446BBCE0-D573-4C7C-9B9C-12BD9189EAEA}"/>
          </ac:spMkLst>
        </pc:spChg>
        <pc:spChg chg="add del mod">
          <ac:chgData name="STU - Mason Lynagh" userId="S::mason.lynagh@binfieldschool.com::44ab4b23-a070-4771-9143-3659ba744f71" providerId="AD" clId="Web-{381CE44D-2482-4E91-ABD7-0917D7E8F1F4}" dt="2021-12-13T16:19:56.545" v="698"/>
          <ac:spMkLst>
            <pc:docMk/>
            <pc:sldMk cId="245162255" sldId="257"/>
            <ac:spMk id="5" creationId="{FD3D2252-FAAD-4C11-84D7-80BC8F8FFFAC}"/>
          </ac:spMkLst>
        </pc:spChg>
        <pc:spChg chg="add mod">
          <ac:chgData name="STU - Mason Lynagh" userId="S::mason.lynagh@binfieldschool.com::44ab4b23-a070-4771-9143-3659ba744f71" providerId="AD" clId="Web-{381CE44D-2482-4E91-ABD7-0917D7E8F1F4}" dt="2021-12-13T16:21:06.906" v="715" actId="20577"/>
          <ac:spMkLst>
            <pc:docMk/>
            <pc:sldMk cId="245162255" sldId="257"/>
            <ac:spMk id="8" creationId="{334A67E4-1842-4946-ACDE-5955CD45E1F4}"/>
          </ac:spMkLst>
        </pc:spChg>
        <pc:picChg chg="add del mod">
          <ac:chgData name="STU - Mason Lynagh" userId="S::mason.lynagh@binfieldschool.com::44ab4b23-a070-4771-9143-3659ba744f71" providerId="AD" clId="Web-{381CE44D-2482-4E91-ABD7-0917D7E8F1F4}" dt="2021-12-13T16:19:56.545" v="699"/>
          <ac:picMkLst>
            <pc:docMk/>
            <pc:sldMk cId="245162255" sldId="257"/>
            <ac:picMk id="4" creationId="{E8D9BD90-513B-43CF-8798-6E013AF292AF}"/>
          </ac:picMkLst>
        </pc:picChg>
        <pc:picChg chg="add mod">
          <ac:chgData name="STU - Mason Lynagh" userId="S::mason.lynagh@binfieldschool.com::44ab4b23-a070-4771-9143-3659ba744f71" providerId="AD" clId="Web-{381CE44D-2482-4E91-ABD7-0917D7E8F1F4}" dt="2021-12-13T16:20:55.265" v="713" actId="14100"/>
          <ac:picMkLst>
            <pc:docMk/>
            <pc:sldMk cId="245162255" sldId="257"/>
            <ac:picMk id="7" creationId="{CFA0D5A1-FAC7-48F2-8329-73A77089D4C7}"/>
          </ac:picMkLst>
        </pc:picChg>
      </pc:sldChg>
      <pc:sldChg chg="addSp modSp new mod">
        <pc:chgData name="STU - Mason Lynagh" userId="S::mason.lynagh@binfieldschool.com::44ab4b23-a070-4771-9143-3659ba744f71" providerId="AD" clId="Web-{381CE44D-2482-4E91-ABD7-0917D7E8F1F4}" dt="2021-12-13T16:25:15.052" v="740" actId="20577"/>
        <pc:sldMkLst>
          <pc:docMk/>
          <pc:sldMk cId="3782826430" sldId="258"/>
        </pc:sldMkLst>
        <pc:spChg chg="mod">
          <ac:chgData name="STU - Mason Lynagh" userId="S::mason.lynagh@binfieldschool.com::44ab4b23-a070-4771-9143-3659ba744f71" providerId="AD" clId="Web-{381CE44D-2482-4E91-ABD7-0917D7E8F1F4}" dt="2021-12-13T15:11:38.469" v="290" actId="20577"/>
          <ac:spMkLst>
            <pc:docMk/>
            <pc:sldMk cId="3782826430" sldId="258"/>
            <ac:spMk id="2" creationId="{B7A41F71-4D1B-41B2-820B-1D1ECAF276F3}"/>
          </ac:spMkLst>
        </pc:spChg>
        <pc:spChg chg="mod">
          <ac:chgData name="STU - Mason Lynagh" userId="S::mason.lynagh@binfieldschool.com::44ab4b23-a070-4771-9143-3659ba744f71" providerId="AD" clId="Web-{381CE44D-2482-4E91-ABD7-0917D7E8F1F4}" dt="2021-12-13T15:50:15.623" v="596" actId="20577"/>
          <ac:spMkLst>
            <pc:docMk/>
            <pc:sldMk cId="3782826430" sldId="258"/>
            <ac:spMk id="3" creationId="{4E0B09F8-0727-4F4E-A23A-21A20896C84A}"/>
          </ac:spMkLst>
        </pc:spChg>
        <pc:spChg chg="add mod">
          <ac:chgData name="STU - Mason Lynagh" userId="S::mason.lynagh@binfieldschool.com::44ab4b23-a070-4771-9143-3659ba744f71" providerId="AD" clId="Web-{381CE44D-2482-4E91-ABD7-0917D7E8F1F4}" dt="2021-12-13T16:25:15.052" v="740" actId="20577"/>
          <ac:spMkLst>
            <pc:docMk/>
            <pc:sldMk cId="3782826430" sldId="258"/>
            <ac:spMk id="5" creationId="{B06F72F4-B085-4DB3-A7E4-02B5915278B0}"/>
          </ac:spMkLst>
        </pc:spChg>
        <pc:picChg chg="add mod">
          <ac:chgData name="STU - Mason Lynagh" userId="S::mason.lynagh@binfieldschool.com::44ab4b23-a070-4771-9143-3659ba744f71" providerId="AD" clId="Web-{381CE44D-2482-4E91-ABD7-0917D7E8F1F4}" dt="2021-12-13T16:25:08.927" v="728" actId="14100"/>
          <ac:picMkLst>
            <pc:docMk/>
            <pc:sldMk cId="3782826430" sldId="258"/>
            <ac:picMk id="4" creationId="{C95D4403-7A5D-4D9C-81F6-DE7E62C71040}"/>
          </ac:picMkLst>
        </pc:picChg>
      </pc:sldChg>
      <pc:sldChg chg="addSp modSp new mod">
        <pc:chgData name="STU - Mason Lynagh" userId="S::mason.lynagh@binfieldschool.com::44ab4b23-a070-4771-9143-3659ba744f71" providerId="AD" clId="Web-{381CE44D-2482-4E91-ABD7-0917D7E8F1F4}" dt="2021-12-13T16:27:12.883" v="765" actId="20577"/>
        <pc:sldMkLst>
          <pc:docMk/>
          <pc:sldMk cId="417178719" sldId="259"/>
        </pc:sldMkLst>
        <pc:spChg chg="mod">
          <ac:chgData name="STU - Mason Lynagh" userId="S::mason.lynagh@binfieldschool.com::44ab4b23-a070-4771-9143-3659ba744f71" providerId="AD" clId="Web-{381CE44D-2482-4E91-ABD7-0917D7E8F1F4}" dt="2021-12-13T15:34:25.714" v="418" actId="20577"/>
          <ac:spMkLst>
            <pc:docMk/>
            <pc:sldMk cId="417178719" sldId="259"/>
            <ac:spMk id="2" creationId="{F15B1C1A-E64F-4F79-9ADD-4C384B21AA31}"/>
          </ac:spMkLst>
        </pc:spChg>
        <pc:spChg chg="mod">
          <ac:chgData name="STU - Mason Lynagh" userId="S::mason.lynagh@binfieldschool.com::44ab4b23-a070-4771-9143-3659ba744f71" providerId="AD" clId="Web-{381CE44D-2482-4E91-ABD7-0917D7E8F1F4}" dt="2021-12-13T15:50:10.451" v="595" actId="20577"/>
          <ac:spMkLst>
            <pc:docMk/>
            <pc:sldMk cId="417178719" sldId="259"/>
            <ac:spMk id="3" creationId="{B4678BEA-7773-4411-ADC9-5201BCF68E95}"/>
          </ac:spMkLst>
        </pc:spChg>
        <pc:spChg chg="add mod">
          <ac:chgData name="STU - Mason Lynagh" userId="S::mason.lynagh@binfieldschool.com::44ab4b23-a070-4771-9143-3659ba744f71" providerId="AD" clId="Web-{381CE44D-2482-4E91-ABD7-0917D7E8F1F4}" dt="2021-12-13T16:27:12.883" v="765" actId="20577"/>
          <ac:spMkLst>
            <pc:docMk/>
            <pc:sldMk cId="417178719" sldId="259"/>
            <ac:spMk id="5" creationId="{717138C6-B1AC-4650-8CC8-F7367BA61E6F}"/>
          </ac:spMkLst>
        </pc:spChg>
        <pc:picChg chg="add mod">
          <ac:chgData name="STU - Mason Lynagh" userId="S::mason.lynagh@binfieldschool.com::44ab4b23-a070-4771-9143-3659ba744f71" providerId="AD" clId="Web-{381CE44D-2482-4E91-ABD7-0917D7E8F1F4}" dt="2021-12-13T16:27:01.445" v="751" actId="14100"/>
          <ac:picMkLst>
            <pc:docMk/>
            <pc:sldMk cId="417178719" sldId="259"/>
            <ac:picMk id="4" creationId="{D02FE706-BBE4-42B8-9561-9B6AFBDD8F23}"/>
          </ac:picMkLst>
        </pc:picChg>
      </pc:sldChg>
      <pc:sldChg chg="addSp modSp new mod">
        <pc:chgData name="STU - Mason Lynagh" userId="S::mason.lynagh@binfieldschool.com::44ab4b23-a070-4771-9143-3659ba744f71" providerId="AD" clId="Web-{381CE44D-2482-4E91-ABD7-0917D7E8F1F4}" dt="2021-12-13T16:29:51.870" v="796" actId="20577"/>
        <pc:sldMkLst>
          <pc:docMk/>
          <pc:sldMk cId="4232233560" sldId="260"/>
        </pc:sldMkLst>
        <pc:spChg chg="mod">
          <ac:chgData name="STU - Mason Lynagh" userId="S::mason.lynagh@binfieldschool.com::44ab4b23-a070-4771-9143-3659ba744f71" providerId="AD" clId="Web-{381CE44D-2482-4E91-ABD7-0917D7E8F1F4}" dt="2021-12-13T15:38:13.187" v="492" actId="20577"/>
          <ac:spMkLst>
            <pc:docMk/>
            <pc:sldMk cId="4232233560" sldId="260"/>
            <ac:spMk id="2" creationId="{25EEDC6D-DBB9-4CA1-826A-FEDE171A19B3}"/>
          </ac:spMkLst>
        </pc:spChg>
        <pc:spChg chg="mod">
          <ac:chgData name="STU - Mason Lynagh" userId="S::mason.lynagh@binfieldschool.com::44ab4b23-a070-4771-9143-3659ba744f71" providerId="AD" clId="Web-{381CE44D-2482-4E91-ABD7-0917D7E8F1F4}" dt="2021-12-13T15:50:04.201" v="594" actId="20577"/>
          <ac:spMkLst>
            <pc:docMk/>
            <pc:sldMk cId="4232233560" sldId="260"/>
            <ac:spMk id="3" creationId="{24404B95-5D79-4299-A5D4-6B2480F277AE}"/>
          </ac:spMkLst>
        </pc:spChg>
        <pc:spChg chg="add mod">
          <ac:chgData name="STU - Mason Lynagh" userId="S::mason.lynagh@binfieldschool.com::44ab4b23-a070-4771-9143-3659ba744f71" providerId="AD" clId="Web-{381CE44D-2482-4E91-ABD7-0917D7E8F1F4}" dt="2021-12-13T16:29:51.870" v="796" actId="20577"/>
          <ac:spMkLst>
            <pc:docMk/>
            <pc:sldMk cId="4232233560" sldId="260"/>
            <ac:spMk id="5" creationId="{A2CD0DB6-A6B2-4B6F-B558-0EF2671E7C43}"/>
          </ac:spMkLst>
        </pc:spChg>
        <pc:picChg chg="add mod">
          <ac:chgData name="STU - Mason Lynagh" userId="S::mason.lynagh@binfieldschool.com::44ab4b23-a070-4771-9143-3659ba744f71" providerId="AD" clId="Web-{381CE44D-2482-4E91-ABD7-0917D7E8F1F4}" dt="2021-12-13T16:29:43.698" v="777" actId="14100"/>
          <ac:picMkLst>
            <pc:docMk/>
            <pc:sldMk cId="4232233560" sldId="260"/>
            <ac:picMk id="4" creationId="{3E34B0FF-1AF7-490C-BDAC-EF03ED3A3D76}"/>
          </ac:picMkLst>
        </pc:picChg>
      </pc:sldChg>
      <pc:sldChg chg="addSp modSp new mod">
        <pc:chgData name="STU - Mason Lynagh" userId="S::mason.lynagh@binfieldschool.com::44ab4b23-a070-4771-9143-3659ba744f71" providerId="AD" clId="Web-{381CE44D-2482-4E91-ABD7-0917D7E8F1F4}" dt="2021-12-13T16:36:36.191" v="826" actId="20577"/>
        <pc:sldMkLst>
          <pc:docMk/>
          <pc:sldMk cId="2993039424" sldId="261"/>
        </pc:sldMkLst>
        <pc:spChg chg="mod">
          <ac:chgData name="STU - Mason Lynagh" userId="S::mason.lynagh@binfieldschool.com::44ab4b23-a070-4771-9143-3659ba744f71" providerId="AD" clId="Web-{381CE44D-2482-4E91-ABD7-0917D7E8F1F4}" dt="2021-12-13T15:48:32.293" v="555" actId="20577"/>
          <ac:spMkLst>
            <pc:docMk/>
            <pc:sldMk cId="2993039424" sldId="261"/>
            <ac:spMk id="2" creationId="{88286CA3-4005-4AA2-9C71-FDF3CBE21653}"/>
          </ac:spMkLst>
        </pc:spChg>
        <pc:spChg chg="mod">
          <ac:chgData name="STU - Mason Lynagh" userId="S::mason.lynagh@binfieldschool.com::44ab4b23-a070-4771-9143-3659ba744f71" providerId="AD" clId="Web-{381CE44D-2482-4E91-ABD7-0917D7E8F1F4}" dt="2021-12-13T16:36:36.191" v="826" actId="20577"/>
          <ac:spMkLst>
            <pc:docMk/>
            <pc:sldMk cId="2993039424" sldId="261"/>
            <ac:spMk id="3" creationId="{D093EA57-C9C4-4583-B536-0AEE6400F6C5}"/>
          </ac:spMkLst>
        </pc:spChg>
        <pc:spChg chg="add mod">
          <ac:chgData name="STU - Mason Lynagh" userId="S::mason.lynagh@binfieldschool.com::44ab4b23-a070-4771-9143-3659ba744f71" providerId="AD" clId="Web-{381CE44D-2482-4E91-ABD7-0917D7E8F1F4}" dt="2021-12-13T16:31:33.091" v="819" actId="20577"/>
          <ac:spMkLst>
            <pc:docMk/>
            <pc:sldMk cId="2993039424" sldId="261"/>
            <ac:spMk id="5" creationId="{8152DF15-FA1D-4D7D-AE62-4FFA78DB33A9}"/>
          </ac:spMkLst>
        </pc:spChg>
        <pc:picChg chg="add mod">
          <ac:chgData name="STU - Mason Lynagh" userId="S::mason.lynagh@binfieldschool.com::44ab4b23-a070-4771-9143-3659ba744f71" providerId="AD" clId="Web-{381CE44D-2482-4E91-ABD7-0917D7E8F1F4}" dt="2021-12-13T16:31:25.591" v="806" actId="14100"/>
          <ac:picMkLst>
            <pc:docMk/>
            <pc:sldMk cId="2993039424" sldId="261"/>
            <ac:picMk id="4" creationId="{76E6A44E-D779-41AB-A3C7-ED9278128509}"/>
          </ac:picMkLst>
        </pc:picChg>
      </pc:sldChg>
      <pc:sldChg chg="addSp modSp new mod">
        <pc:chgData name="STU - Mason Lynagh" userId="S::mason.lynagh@binfieldschool.com::44ab4b23-a070-4771-9143-3659ba744f71" providerId="AD" clId="Web-{381CE44D-2482-4E91-ABD7-0917D7E8F1F4}" dt="2021-12-13T16:33:43.313" v="824" actId="14100"/>
        <pc:sldMkLst>
          <pc:docMk/>
          <pc:sldMk cId="3883552427" sldId="262"/>
        </pc:sldMkLst>
        <pc:spChg chg="mod">
          <ac:chgData name="STU - Mason Lynagh" userId="S::mason.lynagh@binfieldschool.com::44ab4b23-a070-4771-9143-3659ba744f71" providerId="AD" clId="Web-{381CE44D-2482-4E91-ABD7-0917D7E8F1F4}" dt="2021-12-13T15:51:13.827" v="607" actId="20577"/>
          <ac:spMkLst>
            <pc:docMk/>
            <pc:sldMk cId="3883552427" sldId="262"/>
            <ac:spMk id="2" creationId="{1E0FAB32-8D67-4B99-95FA-39D008190BB7}"/>
          </ac:spMkLst>
        </pc:spChg>
        <pc:spChg chg="mod">
          <ac:chgData name="STU - Mason Lynagh" userId="S::mason.lynagh@binfieldschool.com::44ab4b23-a070-4771-9143-3659ba744f71" providerId="AD" clId="Web-{381CE44D-2482-4E91-ABD7-0917D7E8F1F4}" dt="2021-12-13T15:55:04.503" v="683" actId="20577"/>
          <ac:spMkLst>
            <pc:docMk/>
            <pc:sldMk cId="3883552427" sldId="262"/>
            <ac:spMk id="3" creationId="{368E809D-57C9-42B4-8609-A9AD82E3A126}"/>
          </ac:spMkLst>
        </pc:spChg>
        <pc:picChg chg="add mod">
          <ac:chgData name="STU - Mason Lynagh" userId="S::mason.lynagh@binfieldschool.com::44ab4b23-a070-4771-9143-3659ba744f71" providerId="AD" clId="Web-{381CE44D-2482-4E91-ABD7-0917D7E8F1F4}" dt="2021-12-13T16:33:43.313" v="824" actId="14100"/>
          <ac:picMkLst>
            <pc:docMk/>
            <pc:sldMk cId="3883552427" sldId="262"/>
            <ac:picMk id="4" creationId="{00229B9E-0FD2-4C73-B82D-9C70D3F30348}"/>
          </ac:picMkLst>
        </pc:picChg>
      </pc:sldChg>
      <pc:sldMasterChg chg="mod setBg modSldLayout">
        <pc:chgData name="STU - Mason Lynagh" userId="S::mason.lynagh@binfieldschool.com::44ab4b23-a070-4771-9143-3659ba744f71" providerId="AD" clId="Web-{381CE44D-2482-4E91-ABD7-0917D7E8F1F4}" dt="2021-12-13T16:18:23.309" v="686"/>
        <pc:sldMasterMkLst>
          <pc:docMk/>
          <pc:sldMasterMk cId="2460954070" sldId="2147483660"/>
        </pc:sldMasterMkLst>
        <pc:sldLayoutChg chg="mod">
          <pc:chgData name="STU - Mason Lynagh" userId="S::mason.lynagh@binfieldschool.com::44ab4b23-a070-4771-9143-3659ba744f71" providerId="AD" clId="Web-{381CE44D-2482-4E91-ABD7-0917D7E8F1F4}" dt="2021-12-13T16:18:23.309" v="686"/>
          <pc:sldLayoutMkLst>
            <pc:docMk/>
            <pc:sldMasterMk cId="2460954070" sldId="2147483660"/>
            <pc:sldLayoutMk cId="2385387890" sldId="2147483661"/>
          </pc:sldLayoutMkLst>
        </pc:sldLayoutChg>
        <pc:sldLayoutChg chg="mod">
          <pc:chgData name="STU - Mason Lynagh" userId="S::mason.lynagh@binfieldschool.com::44ab4b23-a070-4771-9143-3659ba744f71" providerId="AD" clId="Web-{381CE44D-2482-4E91-ABD7-0917D7E8F1F4}" dt="2021-12-13T16:18:23.309" v="686"/>
          <pc:sldLayoutMkLst>
            <pc:docMk/>
            <pc:sldMasterMk cId="2460954070" sldId="2147483660"/>
            <pc:sldLayoutMk cId="949138452" sldId="2147483662"/>
          </pc:sldLayoutMkLst>
        </pc:sldLayoutChg>
        <pc:sldLayoutChg chg="mod">
          <pc:chgData name="STU - Mason Lynagh" userId="S::mason.lynagh@binfieldschool.com::44ab4b23-a070-4771-9143-3659ba744f71" providerId="AD" clId="Web-{381CE44D-2482-4E91-ABD7-0917D7E8F1F4}" dt="2021-12-13T16:18:23.309" v="686"/>
          <pc:sldLayoutMkLst>
            <pc:docMk/>
            <pc:sldMasterMk cId="2460954070" sldId="2147483660"/>
            <pc:sldLayoutMk cId="2591524520" sldId="2147483663"/>
          </pc:sldLayoutMkLst>
        </pc:sldLayoutChg>
        <pc:sldLayoutChg chg="mod">
          <pc:chgData name="STU - Mason Lynagh" userId="S::mason.lynagh@binfieldschool.com::44ab4b23-a070-4771-9143-3659ba744f71" providerId="AD" clId="Web-{381CE44D-2482-4E91-ABD7-0917D7E8F1F4}" dt="2021-12-13T16:18:23.309" v="686"/>
          <pc:sldLayoutMkLst>
            <pc:docMk/>
            <pc:sldMasterMk cId="2460954070" sldId="2147483660"/>
            <pc:sldLayoutMk cId="1203092039" sldId="2147483664"/>
          </pc:sldLayoutMkLst>
        </pc:sldLayoutChg>
        <pc:sldLayoutChg chg="mod">
          <pc:chgData name="STU - Mason Lynagh" userId="S::mason.lynagh@binfieldschool.com::44ab4b23-a070-4771-9143-3659ba744f71" providerId="AD" clId="Web-{381CE44D-2482-4E91-ABD7-0917D7E8F1F4}" dt="2021-12-13T16:18:23.309" v="686"/>
          <pc:sldLayoutMkLst>
            <pc:docMk/>
            <pc:sldMasterMk cId="2460954070" sldId="2147483660"/>
            <pc:sldLayoutMk cId="3733172339" sldId="2147483665"/>
          </pc:sldLayoutMkLst>
        </pc:sldLayoutChg>
        <pc:sldLayoutChg chg="mod">
          <pc:chgData name="STU - Mason Lynagh" userId="S::mason.lynagh@binfieldschool.com::44ab4b23-a070-4771-9143-3659ba744f71" providerId="AD" clId="Web-{381CE44D-2482-4E91-ABD7-0917D7E8F1F4}" dt="2021-12-13T16:18:23.309" v="686"/>
          <pc:sldLayoutMkLst>
            <pc:docMk/>
            <pc:sldMasterMk cId="2460954070" sldId="2147483660"/>
            <pc:sldLayoutMk cId="3210312558" sldId="2147483666"/>
          </pc:sldLayoutMkLst>
        </pc:sldLayoutChg>
        <pc:sldLayoutChg chg="mod">
          <pc:chgData name="STU - Mason Lynagh" userId="S::mason.lynagh@binfieldschool.com::44ab4b23-a070-4771-9143-3659ba744f71" providerId="AD" clId="Web-{381CE44D-2482-4E91-ABD7-0917D7E8F1F4}" dt="2021-12-13T16:18:23.309" v="686"/>
          <pc:sldLayoutMkLst>
            <pc:docMk/>
            <pc:sldMasterMk cId="2460954070" sldId="2147483660"/>
            <pc:sldLayoutMk cId="3146388984" sldId="2147483667"/>
          </pc:sldLayoutMkLst>
        </pc:sldLayoutChg>
        <pc:sldLayoutChg chg="mod">
          <pc:chgData name="STU - Mason Lynagh" userId="S::mason.lynagh@binfieldschool.com::44ab4b23-a070-4771-9143-3659ba744f71" providerId="AD" clId="Web-{381CE44D-2482-4E91-ABD7-0917D7E8F1F4}" dt="2021-12-13T16:18:23.309" v="686"/>
          <pc:sldLayoutMkLst>
            <pc:docMk/>
            <pc:sldMasterMk cId="2460954070" sldId="2147483660"/>
            <pc:sldLayoutMk cId="3171841454" sldId="2147483668"/>
          </pc:sldLayoutMkLst>
        </pc:sldLayoutChg>
        <pc:sldLayoutChg chg="mod">
          <pc:chgData name="STU - Mason Lynagh" userId="S::mason.lynagh@binfieldschool.com::44ab4b23-a070-4771-9143-3659ba744f71" providerId="AD" clId="Web-{381CE44D-2482-4E91-ABD7-0917D7E8F1F4}" dt="2021-12-13T16:18:23.309" v="686"/>
          <pc:sldLayoutMkLst>
            <pc:docMk/>
            <pc:sldMasterMk cId="2460954070" sldId="2147483660"/>
            <pc:sldLayoutMk cId="1718958274" sldId="2147483669"/>
          </pc:sldLayoutMkLst>
        </pc:sldLayoutChg>
        <pc:sldLayoutChg chg="mod">
          <pc:chgData name="STU - Mason Lynagh" userId="S::mason.lynagh@binfieldschool.com::44ab4b23-a070-4771-9143-3659ba744f71" providerId="AD" clId="Web-{381CE44D-2482-4E91-ABD7-0917D7E8F1F4}" dt="2021-12-13T16:18:23.309" v="686"/>
          <pc:sldLayoutMkLst>
            <pc:docMk/>
            <pc:sldMasterMk cId="2460954070" sldId="2147483660"/>
            <pc:sldLayoutMk cId="2202905451" sldId="2147483670"/>
          </pc:sldLayoutMkLst>
        </pc:sldLayoutChg>
        <pc:sldLayoutChg chg="mod">
          <pc:chgData name="STU - Mason Lynagh" userId="S::mason.lynagh@binfieldschool.com::44ab4b23-a070-4771-9143-3659ba744f71" providerId="AD" clId="Web-{381CE44D-2482-4E91-ABD7-0917D7E8F1F4}" dt="2021-12-13T16:18:23.309" v="686"/>
          <pc:sldLayoutMkLst>
            <pc:docMk/>
            <pc:sldMasterMk cId="2460954070" sldId="2147483660"/>
            <pc:sldLayoutMk cId="3479445657" sldId="2147483671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6801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261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391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2557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027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878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592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708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6820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146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2144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823681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5976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801730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6230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1696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166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46CE7D5-CF57-46EF-B807-FDD0502418D4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7444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ourses.lumenlearning.com/worldcivilization1/chapter/5-ancient-greece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/3.0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34870824@N03/3237854205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ancientimes.blogspot.com/2020/05/a-physician-as-lower-middle-class-in.html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brewminate.com/the-rise-of-the-athenian-empire-and-democracy-in-athens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brewminate.com/education-research-and-government-in-the-ancient-greek-world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losmasgrandesdelahistoria.blogspot.com/2010/03/la-anabasis-jenofonte-y-sus-diez-mil_20.html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9">
            <a:extLst>
              <a:ext uri="{FF2B5EF4-FFF2-40B4-BE49-F238E27FC236}">
                <a16:creationId xmlns:a16="http://schemas.microsoft.com/office/drawing/2014/main" id="{DF17025D-0558-4BB1-932D-D407F5BDCA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44753" y="628617"/>
            <a:ext cx="6559859" cy="302898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cs typeface="Calibri Light"/>
              </a:rPr>
              <a:t>The greeks having an impact on the world</a:t>
            </a: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45624" y="3843868"/>
            <a:ext cx="5414401" cy="1564744"/>
          </a:xfrm>
        </p:spPr>
        <p:txBody>
          <a:bodyPr>
            <a:normAutofit/>
          </a:bodyPr>
          <a:lstStyle/>
          <a:p>
            <a:endParaRPr lang="en-GB">
              <a:solidFill>
                <a:srgbClr val="0F496F"/>
              </a:solidFill>
            </a:endParaRPr>
          </a:p>
        </p:txBody>
      </p:sp>
      <p:sp useBgFill="1">
        <p:nvSpPr>
          <p:cNvPr id="21" name="Snip Diagonal Corner Rectangle 6">
            <a:extLst>
              <a:ext uri="{FF2B5EF4-FFF2-40B4-BE49-F238E27FC236}">
                <a16:creationId xmlns:a16="http://schemas.microsoft.com/office/drawing/2014/main" id="{23897308-2491-4C39-B764-46DCD1CAD32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4001" y="620722"/>
            <a:ext cx="3670674" cy="5286838"/>
          </a:xfrm>
          <a:prstGeom prst="snip2DiagRect">
            <a:avLst>
              <a:gd name="adj1" fmla="val 15804"/>
              <a:gd name="adj2" fmla="val 0"/>
            </a:avLst>
          </a:prstGeom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E3AFCA09-C031-4EC1-AB6D-DC73A1A7CB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1581714" y="1105354"/>
            <a:ext cx="1795866" cy="4322052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437C3370-E183-40E3-8F06-FDD26E64DD9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7774F20-3F21-44FE-976F-CC336A7482B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CA342010-2E15-4FE2-8956-F562BBF500F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772C8931-1DC1-48FA-878F-2B7CB813D81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03285CBA-1A56-43E8-8B87-570C461DA3A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204A0B30-03E2-41DD-B443-95E7FB70EC1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885DF803-A811-45DF-BFFA-F892448EE6F5}"/>
              </a:ext>
            </a:extLst>
          </p:cNvPr>
          <p:cNvSpPr txBox="1"/>
          <p:nvPr/>
        </p:nvSpPr>
        <p:spPr>
          <a:xfrm>
            <a:off x="9631683" y="6657945"/>
            <a:ext cx="2560317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FD48FB1-66D8-4676-B0AA-C139A1DB78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033F5AE-6728-4F19-8DED-658E674B31B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2C7D74A-18BA-4709-A808-44E8815C443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B5164A3F-1561-4039-8185-AB0EEB713EA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2A35DB53-42BE-460E-9CA1-1294C98463C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7A675F33-98AF-4B83-A3BB-0780A23145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175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7" descr="A picture containing text&#10;&#10;Description automatically generated">
            <a:extLst>
              <a:ext uri="{FF2B5EF4-FFF2-40B4-BE49-F238E27FC236}">
                <a16:creationId xmlns:a16="http://schemas.microsoft.com/office/drawing/2014/main" id="{CFA0D5A1-FAC7-48F2-8329-73A77089D4C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t="24243"/>
          <a:stretch/>
        </p:blipFill>
        <p:spPr>
          <a:xfrm>
            <a:off x="-12169" y="228605"/>
            <a:ext cx="1219200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57D37B-E75C-4DD0-B5FA-F2F9716305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685799"/>
            <a:ext cx="8001000" cy="2971801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sz="1200" dirty="0"/>
              <a:t>Sport</a:t>
            </a:r>
            <a:br>
              <a:rPr lang="en-US" sz="1200" dirty="0"/>
            </a:b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/>
              <a:t>t</a:t>
            </a:r>
            <a:br>
              <a:rPr lang="en-US" sz="1200" dirty="0"/>
            </a:b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/>
              <a:t>-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6BBCE0-D573-4C7C-9B9C-12BD9189EA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3843867"/>
            <a:ext cx="6765100" cy="194733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100" dirty="0">
                <a:solidFill>
                  <a:schemeClr val="tx1"/>
                </a:solidFill>
              </a:rPr>
              <a:t>The Greeks were the first to invent sport even things we have today like the Olympics.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34A67E4-1842-4946-ACDE-5955CD45E1F4}"/>
              </a:ext>
            </a:extLst>
          </p:cNvPr>
          <p:cNvSpPr txBox="1"/>
          <p:nvPr/>
        </p:nvSpPr>
        <p:spPr>
          <a:xfrm>
            <a:off x="2361236" y="5333981"/>
            <a:ext cx="6688237" cy="529701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/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5162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F4E830A-06F9-4EAA-9E65-110CF242179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175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C95D4403-7A5D-4D9C-81F6-DE7E62C7104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5000"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t="15295" b="1093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7A41F71-4D1B-41B2-820B-1D1ECAF27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</p:spPr>
        <p:txBody>
          <a:bodyPr>
            <a:normAutofit/>
          </a:bodyPr>
          <a:lstStyle/>
          <a:p>
            <a:r>
              <a:rPr lang="en-GB" dirty="0">
                <a:cs typeface="Calibri Light"/>
              </a:rPr>
              <a:t>medicine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0B09F8-0727-4F4E-A23A-21A20896C8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3615267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cs typeface="Calibri"/>
              </a:rPr>
              <a:t>The ancient Greeks since they believed in gods they thought if they were healed it was a gift from the gods.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4B32265-D526-44B2-B82E-8977DFEFB4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9A453D36-EF7F-403B-A9E0-553E1F0B3A9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3E7E8D9E-8474-4515-9EEB-0B46BE8EFAB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586A1812-CCD3-429E-AAAE-CC335A33F8E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CB9509C-1B73-4063-8E69-E9024ACED1C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44BEF3D9-6561-4BA4-AD81-AC90EF33F6F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B06F72F4-B085-4DB3-A7E4-02B5915278B0}"/>
              </a:ext>
            </a:extLst>
          </p:cNvPr>
          <p:cNvSpPr txBox="1"/>
          <p:nvPr/>
        </p:nvSpPr>
        <p:spPr>
          <a:xfrm>
            <a:off x="2322654" y="4523390"/>
            <a:ext cx="6823275" cy="597222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/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828264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F4E830A-06F9-4EAA-9E65-110CF242179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175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D02FE706-BBE4-42B8-9561-9B6AFBDD8F2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5000"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2448" r="7773" b="-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15B1C1A-E64F-4F79-9ADD-4C384B21AA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</p:spPr>
        <p:txBody>
          <a:bodyPr>
            <a:normAutofit/>
          </a:bodyPr>
          <a:lstStyle/>
          <a:p>
            <a:r>
              <a:rPr lang="en-GB" dirty="0">
                <a:cs typeface="Calibri Light"/>
              </a:rPr>
              <a:t>democracy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678BEA-7773-4411-ADC9-5201BCF68E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361526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dirty="0">
                <a:solidFill>
                  <a:schemeClr val="tx1"/>
                </a:solidFill>
                <a:cs typeface="Calibri"/>
              </a:rPr>
              <a:t>Women can’t vote but if you were a rich men you can make a rule but if you were a rich women you still can’t vote.</a:t>
            </a:r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4B32265-D526-44B2-B82E-8977DFEFB4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9A453D36-EF7F-403B-A9E0-553E1F0B3A9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3E7E8D9E-8474-4515-9EEB-0B46BE8EFAB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586A1812-CCD3-429E-AAAE-CC335A33F8E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CB9509C-1B73-4063-8E69-E9024ACED1C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44BEF3D9-6561-4BA4-AD81-AC90EF33F6F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717138C6-B1AC-4650-8CC8-F7367BA61E6F}"/>
              </a:ext>
            </a:extLst>
          </p:cNvPr>
          <p:cNvSpPr txBox="1"/>
          <p:nvPr/>
        </p:nvSpPr>
        <p:spPr>
          <a:xfrm>
            <a:off x="2110451" y="4121150"/>
            <a:ext cx="7565983" cy="867297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/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7178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EEDC6D-DBB9-4CA1-826A-FEDE171A19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school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404B95-5D79-4299-A5D4-6B2480F277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They were the ones who made schools what we have today what we learn from.</a:t>
            </a:r>
            <a:endParaRPr lang="en-GB" dirty="0"/>
          </a:p>
        </p:txBody>
      </p:sp>
      <p:pic>
        <p:nvPicPr>
          <p:cNvPr id="4" name="Picture 4" descr="A picture containing container, old, sarcophagus, box&#10;&#10;Description automatically generated">
            <a:extLst>
              <a:ext uri="{FF2B5EF4-FFF2-40B4-BE49-F238E27FC236}">
                <a16:creationId xmlns:a16="http://schemas.microsoft.com/office/drawing/2014/main" id="{3E34B0FF-1AF7-490C-BDAC-EF03ED3A3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3075008" y="2493303"/>
            <a:ext cx="6929376" cy="374263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2CD0DB6-A6B2-4B6F-B558-0EF2671E7C43}"/>
              </a:ext>
            </a:extLst>
          </p:cNvPr>
          <p:cNvSpPr txBox="1"/>
          <p:nvPr/>
        </p:nvSpPr>
        <p:spPr>
          <a:xfrm>
            <a:off x="3075008" y="4249015"/>
            <a:ext cx="6929376" cy="664740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/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322335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F4E830A-06F9-4EAA-9E65-110CF242179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175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text, insect&#10;&#10;Description automatically generated">
            <a:extLst>
              <a:ext uri="{FF2B5EF4-FFF2-40B4-BE49-F238E27FC236}">
                <a16:creationId xmlns:a16="http://schemas.microsoft.com/office/drawing/2014/main" id="{76E6A44E-D779-41AB-A3C7-ED927812850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4889" r="1" b="1"/>
          <a:stretch/>
        </p:blipFill>
        <p:spPr>
          <a:xfrm>
            <a:off x="3174" y="10"/>
            <a:ext cx="1219200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8286CA3-4005-4AA2-9C71-FDF3CBE21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</p:spPr>
        <p:txBody>
          <a:bodyPr>
            <a:normAutofit/>
          </a:bodyPr>
          <a:lstStyle/>
          <a:p>
            <a:r>
              <a:rPr lang="en-GB" dirty="0">
                <a:cs typeface="Calibri Light"/>
              </a:rPr>
              <a:t>warfare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93EA57-C9C4-4583-B536-0AEE6400F6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361526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dirty="0">
                <a:solidFill>
                  <a:schemeClr val="tx1"/>
                </a:solidFill>
                <a:cs typeface="Calibri"/>
              </a:rPr>
              <a:t>They had a plan they were learning from more about their enemies.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52DF15-FA1D-4D7D-AE62-4FFA78DB33A9}"/>
              </a:ext>
            </a:extLst>
          </p:cNvPr>
          <p:cNvSpPr txBox="1"/>
          <p:nvPr/>
        </p:nvSpPr>
        <p:spPr>
          <a:xfrm>
            <a:off x="1483489" y="4160838"/>
            <a:ext cx="8974237" cy="828715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/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93039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F4E830A-06F9-4EAA-9E65-110CF242179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175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Free Images : landscape, nature, rock, structure, sky ...">
            <a:extLst>
              <a:ext uri="{FF2B5EF4-FFF2-40B4-BE49-F238E27FC236}">
                <a16:creationId xmlns:a16="http://schemas.microsoft.com/office/drawing/2014/main" id="{00229B9E-0FD2-4C73-B82D-9C70D3F3034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5000"/>
          </a:blip>
          <a:srcRect t="7687" b="772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E0FAB32-8D67-4B99-95FA-39D008190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</p:spPr>
        <p:txBody>
          <a:bodyPr>
            <a:normAutofit/>
          </a:bodyPr>
          <a:lstStyle/>
          <a:p>
            <a:r>
              <a:rPr lang="en-GB" dirty="0">
                <a:cs typeface="Calibri Light"/>
              </a:rPr>
              <a:t>Answer and explain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8E809D-57C9-42B4-8609-A9AD82E3A1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361526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dirty="0">
                <a:solidFill>
                  <a:schemeClr val="tx1"/>
                </a:solidFill>
                <a:cs typeface="Calibri"/>
              </a:rPr>
              <a:t>The Greeks made useful things for us like sports, Olympics, university.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4B32265-D526-44B2-B82E-8977DFEFB4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9A453D36-EF7F-403B-A9E0-553E1F0B3A9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E7E8D9E-8474-4515-9EEB-0B46BE8EFAB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586A1812-CCD3-429E-AAAE-CC335A33F8E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ECB9509C-1B73-4063-8E69-E9024ACED1C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44BEF3D9-6561-4BA4-AD81-AC90EF33F6F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83552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23</TotalTime>
  <Words>92</Words>
  <Application>Microsoft Office PowerPoint</Application>
  <PresentationFormat>Widescreen</PresentationFormat>
  <Paragraphs>14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Calibri</vt:lpstr>
      <vt:lpstr>Calibri Light</vt:lpstr>
      <vt:lpstr>Century Gothic</vt:lpstr>
      <vt:lpstr>Wingdings 3</vt:lpstr>
      <vt:lpstr>Slice</vt:lpstr>
      <vt:lpstr>The greeks having an impact on the world</vt:lpstr>
      <vt:lpstr>Sport        t         -</vt:lpstr>
      <vt:lpstr>medicine</vt:lpstr>
      <vt:lpstr>democracy</vt:lpstr>
      <vt:lpstr>school</vt:lpstr>
      <vt:lpstr>warfare</vt:lpstr>
      <vt:lpstr>Answer and explain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Taiyibha Ahmed</dc:creator>
  <cp:lastModifiedBy>Taiyibha Ahmed</cp:lastModifiedBy>
  <cp:revision>215</cp:revision>
  <dcterms:created xsi:type="dcterms:W3CDTF">2021-12-13T14:46:17Z</dcterms:created>
  <dcterms:modified xsi:type="dcterms:W3CDTF">2021-12-17T08:15:39Z</dcterms:modified>
</cp:coreProperties>
</file>