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331" r:id="rId2"/>
    <p:sldId id="431" r:id="rId3"/>
    <p:sldId id="432" r:id="rId4"/>
    <p:sldId id="336" r:id="rId5"/>
    <p:sldId id="338" r:id="rId6"/>
    <p:sldId id="339" r:id="rId7"/>
    <p:sldId id="43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377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484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03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081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05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60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685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074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13/09/2020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411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838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18818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539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63924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923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9131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39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EA3A-B6D1-4755-AE51-06B8C6573850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424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pmarks.co.uk/maths-games/hit-the-button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D46A8B55-C11A-4C8F-96E7-7DA618FFBC74}"/>
              </a:ext>
            </a:extLst>
          </p:cNvPr>
          <p:cNvSpPr/>
          <p:nvPr/>
        </p:nvSpPr>
        <p:spPr>
          <a:xfrm>
            <a:off x="5389418" y="3235806"/>
            <a:ext cx="5223164" cy="2319868"/>
          </a:xfrm>
          <a:prstGeom prst="wedgeRoundRectCallout">
            <a:avLst>
              <a:gd name="adj1" fmla="val -62743"/>
              <a:gd name="adj2" fmla="val 46973"/>
              <a:gd name="adj3" fmla="val 1666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3BA171-7CCC-4BEE-896E-AEAA62CDB8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0057" y="103910"/>
            <a:ext cx="8551333" cy="1646302"/>
          </a:xfrm>
        </p:spPr>
        <p:txBody>
          <a:bodyPr>
            <a:normAutofit fontScale="90000"/>
          </a:bodyPr>
          <a:lstStyle/>
          <a:p>
            <a:r>
              <a:rPr lang="en-GB" dirty="0"/>
              <a:t>Friday 18</a:t>
            </a:r>
            <a:r>
              <a:rPr lang="en-GB" baseline="30000" dirty="0"/>
              <a:t>th</a:t>
            </a:r>
            <a:r>
              <a:rPr lang="en-GB" dirty="0"/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957" y="2138906"/>
            <a:ext cx="9368752" cy="1096899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know and use numbers.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C: </a:t>
            </a:r>
            <a:r>
              <a:rPr lang="en-US" sz="24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: Find 1, 10 100 more than a given number</a:t>
            </a:r>
            <a:r>
              <a:rPr lang="en-US" sz="24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1CFD36-D5C5-4936-8EF1-C3285E426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317" l="375" r="100000">
                        <a14:foregroundMark x1="47000" y1="51962" x2="47000" y2="51962"/>
                        <a14:foregroundMark x1="64875" y1="54398" x2="64875" y2="54398"/>
                        <a14:foregroundMark x1="45125" y1="65088" x2="45125" y2="65088"/>
                        <a14:foregroundMark x1="50500" y1="51556" x2="50500" y2="51556"/>
                        <a14:foregroundMark x1="65625" y1="50474" x2="65625" y2="50474"/>
                        <a14:foregroundMark x1="11000" y1="34777" x2="11000" y2="34777"/>
                        <a14:foregroundMark x1="32125" y1="9743" x2="32125" y2="9743"/>
                        <a14:foregroundMark x1="74500" y1="8254" x2="74500" y2="8254"/>
                        <a14:foregroundMark x1="69625" y1="13126" x2="69625" y2="13126"/>
                        <a14:foregroundMark x1="75250" y1="1759" x2="75250" y2="1759"/>
                        <a14:foregroundMark x1="94000" y1="24493" x2="94000" y2="24493"/>
                        <a14:foregroundMark x1="62375" y1="53586" x2="62375" y2="53586"/>
                        <a14:foregroundMark x1="48000" y1="53180" x2="48000" y2="53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63" y="3292604"/>
            <a:ext cx="4321643" cy="3992118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5902036" y="3622196"/>
            <a:ext cx="4710546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Today, Miss Watton is looking for growth mindset</a:t>
            </a:r>
            <a:r>
              <a:rPr lang="en-US" sz="28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! </a:t>
            </a:r>
            <a:endParaRPr lang="en-GB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71104" y="0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2099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2286301" y="19878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Warm Up Game!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630382" y="3154988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69919F69-1401-4E34-93E6-72EEB57B339B}"/>
              </a:ext>
            </a:extLst>
          </p:cNvPr>
          <p:cNvSpPr txBox="1">
            <a:spLocks/>
          </p:cNvSpPr>
          <p:nvPr/>
        </p:nvSpPr>
        <p:spPr>
          <a:xfrm>
            <a:off x="2583873" y="1745537"/>
            <a:ext cx="6608618" cy="444179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dirty="0"/>
              <a:t>Times table time!</a:t>
            </a:r>
          </a:p>
          <a:p>
            <a:pPr algn="ctr"/>
            <a:endParaRPr lang="en-GB" sz="6700" dirty="0">
              <a:solidFill>
                <a:schemeClr val="accent2"/>
              </a:solidFill>
              <a:latin typeface="+mj-lt"/>
            </a:endParaRPr>
          </a:p>
          <a:p>
            <a:pPr algn="ctr"/>
            <a:r>
              <a:rPr lang="en-GB" sz="6700" dirty="0">
                <a:solidFill>
                  <a:schemeClr val="accent2"/>
                </a:solidFill>
                <a:latin typeface="+mj-lt"/>
              </a:rPr>
              <a:t>Let’s practice our 4 times tables!</a:t>
            </a:r>
          </a:p>
          <a:p>
            <a:pPr algn="ctr"/>
            <a:r>
              <a:rPr lang="en-GB" sz="7200" dirty="0">
                <a:hlinkClick r:id="rId2"/>
              </a:rPr>
              <a:t>https://www.topmarks.co.uk/maths-games/hit-the-button</a:t>
            </a:r>
            <a:endParaRPr lang="en-GB" sz="6700" dirty="0">
              <a:solidFill>
                <a:schemeClr val="accent2"/>
              </a:solidFill>
              <a:latin typeface="+mj-lt"/>
            </a:endParaRPr>
          </a:p>
          <a:p>
            <a:pPr algn="ctr"/>
            <a:endParaRPr lang="en-GB" sz="380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900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2286301" y="19878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Let’s recap yesterday!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362025" y="348811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5DB962BA-B781-49C0-A5A0-06366B8BDAED}"/>
              </a:ext>
            </a:extLst>
          </p:cNvPr>
          <p:cNvSpPr txBox="1">
            <a:spLocks/>
          </p:cNvSpPr>
          <p:nvPr/>
        </p:nvSpPr>
        <p:spPr>
          <a:xfrm>
            <a:off x="1877592" y="1817503"/>
            <a:ext cx="7911247" cy="27512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2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We are going to play a game!</a:t>
            </a:r>
            <a:br>
              <a:rPr lang="en-US" sz="32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</a:br>
            <a:endParaRPr lang="en-US" sz="3200" dirty="0">
              <a:solidFill>
                <a:schemeClr val="accent2"/>
              </a:solidFill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lang="en-US" sz="32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You all need to listen carefully so we can make a TALKING domino chain!</a:t>
            </a:r>
            <a:endParaRPr lang="en-GB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21645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E22BB9-9FF6-4297-9B45-336C3F287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Word problems.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88A42E-FD5D-4F0C-B876-A243727EB0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/>
              <a:t>Jake has </a:t>
            </a:r>
            <a:r>
              <a:rPr lang="en-GB" sz="3600" dirty="0">
                <a:solidFill>
                  <a:schemeClr val="accent2"/>
                </a:solidFill>
              </a:rPr>
              <a:t>642</a:t>
            </a:r>
            <a:r>
              <a:rPr lang="en-GB" sz="3600" dirty="0"/>
              <a:t> blocks in his castle. Alice </a:t>
            </a:r>
            <a:r>
              <a:rPr lang="en-GB" sz="3600" dirty="0">
                <a:solidFill>
                  <a:schemeClr val="accent2"/>
                </a:solidFill>
              </a:rPr>
              <a:t>takes 10 </a:t>
            </a:r>
            <a:r>
              <a:rPr lang="en-GB" sz="3600" dirty="0"/>
              <a:t>of them. How many blocks does Jake have in his castle now? 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Write it as a number sentence: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01685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E22BB9-9FF6-4297-9B45-336C3F287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Word problems.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88A42E-FD5D-4F0C-B876-A243727EB0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Abby has been collecting stamps for </a:t>
            </a:r>
            <a:r>
              <a:rPr lang="en-GB" sz="3600" dirty="0">
                <a:solidFill>
                  <a:schemeClr val="accent2"/>
                </a:solidFill>
              </a:rPr>
              <a:t>107</a:t>
            </a:r>
            <a:r>
              <a:rPr lang="en-GB" sz="3600" dirty="0"/>
              <a:t> days. Ahmed has been collecting stamps for </a:t>
            </a:r>
            <a:r>
              <a:rPr lang="en-GB" sz="3600" dirty="0">
                <a:solidFill>
                  <a:schemeClr val="accent2"/>
                </a:solidFill>
              </a:rPr>
              <a:t>100 days more</a:t>
            </a:r>
            <a:r>
              <a:rPr lang="en-GB" sz="3600" dirty="0"/>
              <a:t>. How long has Ahmed been collecting stamps?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Draw the answer with dienes: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1337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83DF4-14A9-468A-B9EB-CAC3E2BF3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4826" y="2893219"/>
            <a:ext cx="8713787" cy="1143000"/>
          </a:xfrm>
        </p:spPr>
        <p:txBody>
          <a:bodyPr/>
          <a:lstStyle/>
          <a:p>
            <a:r>
              <a:rPr lang="en-GB" dirty="0"/>
              <a:t>Your turn</a:t>
            </a:r>
          </a:p>
        </p:txBody>
      </p:sp>
    </p:spTree>
    <p:extLst>
      <p:ext uri="{BB962C8B-B14F-4D97-AF65-F5344CB8AC3E}">
        <p14:creationId xmlns:p14="http://schemas.microsoft.com/office/powerpoint/2010/main" val="2509332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630382" y="3154988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823FB9C3-192F-46D8-8748-B18E4A9B73A9}"/>
              </a:ext>
            </a:extLst>
          </p:cNvPr>
          <p:cNvSpPr txBox="1">
            <a:spLocks/>
          </p:cNvSpPr>
          <p:nvPr/>
        </p:nvSpPr>
        <p:spPr>
          <a:xfrm>
            <a:off x="2583873" y="1884987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Plenary!</a:t>
            </a:r>
          </a:p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BINGO!</a:t>
            </a:r>
          </a:p>
        </p:txBody>
      </p:sp>
    </p:spTree>
    <p:extLst>
      <p:ext uri="{BB962C8B-B14F-4D97-AF65-F5344CB8AC3E}">
        <p14:creationId xmlns:p14="http://schemas.microsoft.com/office/powerpoint/2010/main" val="122476517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7E6018B-AA35-4175-BC08-1358AC0B7407}"/>
</file>

<file path=customXml/itemProps2.xml><?xml version="1.0" encoding="utf-8"?>
<ds:datastoreItem xmlns:ds="http://schemas.openxmlformats.org/officeDocument/2006/customXml" ds:itemID="{4D79D35A-D9EE-4842-B361-AA97B2E88D98}"/>
</file>

<file path=customXml/itemProps3.xml><?xml version="1.0" encoding="utf-8"?>
<ds:datastoreItem xmlns:ds="http://schemas.openxmlformats.org/officeDocument/2006/customXml" ds:itemID="{98964E31-ED2A-410A-A634-2509EAF728E3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4197</TotalTime>
  <Words>172</Words>
  <Application>Microsoft Office PowerPoint</Application>
  <PresentationFormat>Widescreen</PresentationFormat>
  <Paragraphs>24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Comic Sans MS</vt:lpstr>
      <vt:lpstr>Trebuchet MS</vt:lpstr>
      <vt:lpstr>Wingdings 3</vt:lpstr>
      <vt:lpstr>Facet</vt:lpstr>
      <vt:lpstr>Friday 18th September 2020</vt:lpstr>
      <vt:lpstr>PowerPoint Presentation</vt:lpstr>
      <vt:lpstr>PowerPoint Presentation</vt:lpstr>
      <vt:lpstr>Word problems.</vt:lpstr>
      <vt:lpstr>Word problems.</vt:lpstr>
      <vt:lpstr>Your turn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23</cp:revision>
  <dcterms:created xsi:type="dcterms:W3CDTF">2020-09-10T19:04:55Z</dcterms:created>
  <dcterms:modified xsi:type="dcterms:W3CDTF">2020-09-13T17:11:03Z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