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519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889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73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672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98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13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18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081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755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24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93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AD54D5-2568-4218-B706-28E2BBF090F2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F1CCB-6EE1-418F-9469-8BDE39B5D4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557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PSHE</a:t>
            </a:r>
            <a:br>
              <a:rPr lang="en-GB" dirty="0" smtClean="0"/>
            </a:br>
            <a:r>
              <a:rPr lang="en-GB" dirty="0" smtClean="0"/>
              <a:t>I am an amazing person.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74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4"/>
    </mc:Choice>
    <mc:Fallback>
      <p:transition spd="slow" advTm="5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Dear Year 1,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7855"/>
            <a:ext cx="10515600" cy="46391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We think you have been absolutely fantastic this year and we have really enjoyed being your teachers. </a:t>
            </a:r>
          </a:p>
          <a:p>
            <a:pPr marL="0" indent="0">
              <a:buNone/>
            </a:pPr>
            <a:r>
              <a:rPr lang="en-GB" sz="3200" dirty="0" smtClean="0"/>
              <a:t>To celebrate your moving up into Year 2 we would like you to first celebrate yourselves. </a:t>
            </a:r>
          </a:p>
          <a:p>
            <a:pPr marL="0" indent="0">
              <a:buNone/>
            </a:pPr>
            <a:r>
              <a:rPr lang="en-GB" sz="3200" dirty="0" smtClean="0"/>
              <a:t>Take some time to have a think about all the things that make you an amazing person and write them down on the following slide. </a:t>
            </a:r>
          </a:p>
          <a:p>
            <a:pPr marL="0" indent="0">
              <a:buNone/>
            </a:pPr>
            <a:r>
              <a:rPr lang="en-GB" sz="3200" dirty="0" smtClean="0"/>
              <a:t>You can talk to an adult or a friend if you need help coming up with some ideas. </a:t>
            </a:r>
            <a:endParaRPr lang="en-GB" sz="32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716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162"/>
    </mc:Choice>
    <mc:Fallback>
      <p:transition spd="slow" advTm="25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36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8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64"/>
    </mc:Choice>
    <mc:Fallback>
      <p:transition spd="slow" advTm="11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85</Words>
  <Application>Microsoft Office PowerPoint</Application>
  <PresentationFormat>Widescreen</PresentationFormat>
  <Paragraphs>6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PSHE I am an amazing person. </vt:lpstr>
      <vt:lpstr>Dear Year 1,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 I am an amazing person.</dc:title>
  <dc:creator>Sophie Corah</dc:creator>
  <cp:lastModifiedBy>Sophie Corah</cp:lastModifiedBy>
  <cp:revision>4</cp:revision>
  <dcterms:created xsi:type="dcterms:W3CDTF">2020-07-17T09:04:15Z</dcterms:created>
  <dcterms:modified xsi:type="dcterms:W3CDTF">2020-07-17T09:25:32Z</dcterms:modified>
</cp:coreProperties>
</file>