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sldIdLst>
    <p:sldId id="256" r:id="rId5"/>
    <p:sldId id="257" r:id="rId6"/>
    <p:sldId id="259" r:id="rId7"/>
    <p:sldId id="260" r:id="rId8"/>
    <p:sldId id="264" r:id="rId9"/>
    <p:sldId id="265" r:id="rId10"/>
    <p:sldId id="26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78640B-2071-BEE9-763A-C50FEB3E67A2}" v="2" dt="2021-09-28T13:17:42.0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484D53B-C810-49CD-A0B1-C7778F69E31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554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883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456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15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615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511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331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110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484D53B-C810-49CD-A0B1-C7778F69E31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1446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65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235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3484D53B-C810-49CD-A0B1-C7778F69E31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680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jkm9jEW7cc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kwpn-fOZ4U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798" y="195941"/>
            <a:ext cx="10243020" cy="1301689"/>
          </a:xfrm>
        </p:spPr>
        <p:txBody>
          <a:bodyPr/>
          <a:lstStyle/>
          <a:p>
            <a:r>
              <a:rPr lang="en-GB" sz="5400" dirty="0" smtClean="0">
                <a:latin typeface="HfW cursive" panose="00000500000000000000" pitchFamily="2" charset="0"/>
              </a:rPr>
              <a:t>Key </a:t>
            </a:r>
            <a:r>
              <a:rPr lang="en-GB" sz="5400">
                <a:latin typeface="HfW cursive" panose="00000500000000000000" pitchFamily="2" charset="0"/>
              </a:rPr>
              <a:t>Stage </a:t>
            </a:r>
            <a:r>
              <a:rPr lang="en-GB" sz="5400" smtClean="0">
                <a:latin typeface="HfW cursive" panose="00000500000000000000" pitchFamily="2" charset="0"/>
              </a:rPr>
              <a:t>2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798" y="1777832"/>
            <a:ext cx="11010683" cy="1645920"/>
          </a:xfrm>
        </p:spPr>
        <p:txBody>
          <a:bodyPr>
            <a:noAutofit/>
          </a:bodyPr>
          <a:lstStyle/>
          <a:p>
            <a:r>
              <a:rPr lang="en-GB" dirty="0">
                <a:latin typeface="HfW cursive" panose="00000500000000000000" pitchFamily="2" charset="0"/>
              </a:rPr>
              <a:t>Our music term of the day is “</a:t>
            </a:r>
            <a:r>
              <a:rPr lang="en-GB" dirty="0">
                <a:solidFill>
                  <a:srgbClr val="FFFF00"/>
                </a:solidFill>
                <a:latin typeface="HfW cursive" panose="00000500000000000000" pitchFamily="2" charset="0"/>
              </a:rPr>
              <a:t>beat</a:t>
            </a:r>
            <a:r>
              <a:rPr lang="en-GB" dirty="0">
                <a:latin typeface="HfW cursive" panose="00000500000000000000" pitchFamily="2" charset="0"/>
              </a:rPr>
              <a:t>”!</a:t>
            </a:r>
          </a:p>
          <a:p>
            <a:endParaRPr lang="en-GB" dirty="0">
              <a:latin typeface="HfW cursive" panose="00000500000000000000" pitchFamily="2" charset="0"/>
            </a:endParaRPr>
          </a:p>
          <a:p>
            <a:r>
              <a:rPr lang="en-GB" dirty="0">
                <a:latin typeface="HfW cursive" panose="00000500000000000000" pitchFamily="2" charset="0"/>
              </a:rPr>
              <a:t>The beat determines the pace of the music. </a:t>
            </a:r>
          </a:p>
          <a:p>
            <a:endParaRPr lang="en-GB" dirty="0">
              <a:latin typeface="HfW cursive" panose="00000500000000000000" pitchFamily="2" charset="0"/>
            </a:endParaRPr>
          </a:p>
          <a:p>
            <a:r>
              <a:rPr lang="en-GB" dirty="0">
                <a:solidFill>
                  <a:srgbClr val="FFFF00"/>
                </a:solidFill>
                <a:latin typeface="HfW cursive" panose="00000500000000000000" pitchFamily="2" charset="0"/>
              </a:rPr>
              <a:t>Which do you think has a faster beat? </a:t>
            </a:r>
            <a:r>
              <a:rPr lang="en-GB" dirty="0">
                <a:latin typeface="HfW cursive" panose="00000500000000000000" pitchFamily="2" charset="0"/>
              </a:rPr>
              <a:t>Lord of the Harvest or Cauliflowers Fluffy?</a:t>
            </a:r>
          </a:p>
        </p:txBody>
      </p:sp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8178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033" y="0"/>
            <a:ext cx="11852368" cy="1301689"/>
          </a:xfrm>
        </p:spPr>
        <p:txBody>
          <a:bodyPr/>
          <a:lstStyle/>
          <a:p>
            <a:r>
              <a:rPr lang="en-GB" sz="5400" dirty="0">
                <a:latin typeface="HfW cursive" panose="00000500000000000000" pitchFamily="2" charset="0"/>
              </a:rPr>
              <a:t>Let’s start with a warm up game!</a:t>
            </a:r>
          </a:p>
        </p:txBody>
      </p:sp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527" y="1301689"/>
            <a:ext cx="6705429" cy="368717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7975150" y="3687170"/>
            <a:ext cx="3847057" cy="130168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>
                <a:latin typeface="HfW cursive" panose="00000500000000000000" pitchFamily="2" charset="0"/>
              </a:rPr>
              <a:t>Can you try this tongue twister?</a:t>
            </a:r>
          </a:p>
        </p:txBody>
      </p:sp>
    </p:spTree>
    <p:extLst>
      <p:ext uri="{BB962C8B-B14F-4D97-AF65-F5344CB8AC3E}">
        <p14:creationId xmlns:p14="http://schemas.microsoft.com/office/powerpoint/2010/main" val="1551539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033" y="0"/>
            <a:ext cx="11852368" cy="1301689"/>
          </a:xfrm>
        </p:spPr>
        <p:txBody>
          <a:bodyPr/>
          <a:lstStyle/>
          <a:p>
            <a:r>
              <a:rPr lang="en-GB" sz="5400">
                <a:latin typeface="HfW cursive"/>
              </a:rPr>
              <a:t>Let’s practise Lord of the Harvest!</a:t>
            </a:r>
          </a:p>
        </p:txBody>
      </p:sp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2534848" y="1533221"/>
            <a:ext cx="8054121" cy="16459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>
                <a:latin typeface="HfW cursive" panose="00000500000000000000" pitchFamily="2" charset="0"/>
              </a:rPr>
              <a:t>Come and Praise </a:t>
            </a:r>
          </a:p>
        </p:txBody>
      </p:sp>
      <p:sp>
        <p:nvSpPr>
          <p:cNvPr id="3" name="Rectangle 2"/>
          <p:cNvSpPr/>
          <p:nvPr/>
        </p:nvSpPr>
        <p:spPr>
          <a:xfrm>
            <a:off x="6790761" y="2518315"/>
            <a:ext cx="49061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hlinkClick r:id="rId3"/>
              </a:rPr>
              <a:t>https://www.youtube.com/watch?v=Njkm9jEW7cc</a:t>
            </a:r>
            <a:r>
              <a:rPr lang="en-GB" sz="2800" dirty="0"/>
              <a:t> </a:t>
            </a:r>
          </a:p>
        </p:txBody>
      </p:sp>
      <p:pic>
        <p:nvPicPr>
          <p:cNvPr id="2050" name="Picture 2" descr="Autumn harvest clipart. Free download transparent .PNG | Creazill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54" y="2356181"/>
            <a:ext cx="4361917" cy="278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875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2534848" y="1533221"/>
            <a:ext cx="8054121" cy="16459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>
                <a:latin typeface="HfW cursive" panose="00000500000000000000" pitchFamily="2" charset="0"/>
              </a:rPr>
              <a:t>Come and Praise CD2 Track 112</a:t>
            </a:r>
          </a:p>
        </p:txBody>
      </p:sp>
      <p:pic>
        <p:nvPicPr>
          <p:cNvPr id="5122" name="Picture 2" descr="https://ukc-powerpoint.officeapps.live.com/pods/GetClipboardImage.ashx?Id=f258da7a-e849-4fb5-abb2-0d340c41f222&amp;DC=GUK2&amp;pkey=15c1618e-9a86-4e63-813e-b65d728a633b&amp;wdwaccluster=GUK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66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904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033" y="0"/>
            <a:ext cx="11852368" cy="1301689"/>
          </a:xfrm>
        </p:spPr>
        <p:txBody>
          <a:bodyPr/>
          <a:lstStyle/>
          <a:p>
            <a:r>
              <a:rPr lang="en-GB" sz="5400" dirty="0">
                <a:latin typeface="HfW cursive" panose="00000500000000000000" pitchFamily="2" charset="0"/>
              </a:rPr>
              <a:t>Let’s learn I planted a seed!</a:t>
            </a:r>
          </a:p>
        </p:txBody>
      </p:sp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2534848" y="1533221"/>
            <a:ext cx="8054121" cy="16459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>
                <a:latin typeface="HfW cursive" panose="00000500000000000000" pitchFamily="2" charset="0"/>
              </a:rPr>
              <a:t>Come and Praise </a:t>
            </a:r>
            <a:endParaRPr lang="en-GB" sz="3600" dirty="0">
              <a:solidFill>
                <a:srgbClr val="FF0000"/>
              </a:solidFill>
              <a:latin typeface="HfW cursive" panose="000005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790761" y="2245791"/>
            <a:ext cx="49061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hlinkClick r:id="rId3"/>
              </a:rPr>
              <a:t>https://www.youtube.com/watch?v=ckwpn-fOZ4U</a:t>
            </a:r>
            <a:endParaRPr lang="en-GB" sz="2800" dirty="0"/>
          </a:p>
          <a:p>
            <a:r>
              <a:rPr lang="en-GB" sz="2800" dirty="0"/>
              <a:t>(Backing track)</a:t>
            </a:r>
          </a:p>
          <a:p>
            <a:endParaRPr lang="en-GB" sz="2800" dirty="0"/>
          </a:p>
          <a:p>
            <a:r>
              <a:rPr lang="en-GB" sz="2800" dirty="0">
                <a:solidFill>
                  <a:srgbClr val="FFFF00"/>
                </a:solidFill>
              </a:rPr>
              <a:t>Please singing along if you know it- a backing track with singing is coming soon!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6406" y="2245791"/>
            <a:ext cx="3991532" cy="291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79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2534848" y="1533221"/>
            <a:ext cx="8054121" cy="16459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>
                <a:latin typeface="HfW cursive" panose="00000500000000000000" pitchFamily="2" charset="0"/>
              </a:rPr>
              <a:t>Come and Praise CD2 Track 112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099" y="108378"/>
            <a:ext cx="9907425" cy="6749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416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3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969" y="0"/>
            <a:ext cx="8098499" cy="686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984833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61B3EA5-2C89-4A37-9C83-048B2BBE15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CE95117-63F1-4083-A653-3F092E6DF93F}">
  <ds:schemaRefs>
    <ds:schemaRef ds:uri="http://schemas.microsoft.com/office/2006/metadata/properties"/>
    <ds:schemaRef ds:uri="933c73ff-1f47-478d-836a-52d41c4c8390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11C4336-5CF9-4F70-9FED-4A6D2BF3136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2752</TotalTime>
  <Words>112</Words>
  <Application>Microsoft Office PowerPoint</Application>
  <PresentationFormat>Widescreen</PresentationFormat>
  <Paragraphs>19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 Light</vt:lpstr>
      <vt:lpstr>HfW cursive</vt:lpstr>
      <vt:lpstr>Metropolitan</vt:lpstr>
      <vt:lpstr>Key Stage 2</vt:lpstr>
      <vt:lpstr>Let’s start with a warm up game!</vt:lpstr>
      <vt:lpstr>Let’s practise Lord of the Harvest!</vt:lpstr>
      <vt:lpstr>PowerPoint Presentation</vt:lpstr>
      <vt:lpstr>Let’s learn I planted a seed!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Good Afternoon Key Stage 2!</dc:title>
  <dc:creator>Alice Watton</dc:creator>
  <cp:lastModifiedBy>Rachael Norman</cp:lastModifiedBy>
  <cp:revision>6</cp:revision>
  <dcterms:created xsi:type="dcterms:W3CDTF">2021-09-13T19:29:35Z</dcterms:created>
  <dcterms:modified xsi:type="dcterms:W3CDTF">2021-10-07T13:11:39Z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