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265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323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978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46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457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684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577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916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341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359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835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762E0-DA10-4EDA-BD8D-6B856D1B353C}" type="datetimeFigureOut">
              <a:rPr lang="en-GB" smtClean="0"/>
              <a:t>20/11/2020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534C4-5CE2-44CE-AC30-7332EE4350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56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PSHCE W.B 23.11.20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811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Write down 3 ideas on how you feel about this dog.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448" y="1403712"/>
            <a:ext cx="3943078" cy="4985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131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Write down 3 ideas on why you think you feel this way.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448" y="1403712"/>
            <a:ext cx="3943078" cy="4985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93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Fred wrote this about the dog…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6932" y="2390503"/>
            <a:ext cx="6094739" cy="287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900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Jade wrote this: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4399" y="2429693"/>
            <a:ext cx="5901669" cy="2760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258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We can see that both Max and Jade have had difference experiences with dogs and this has shaped how they feel about them.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This can often happen when we meet people for the first time. We may have different opinions of them because of our different experiences.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7756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Repeat the same activity you did for the dog with the following examples: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Your favourite celebrity.</a:t>
            </a:r>
          </a:p>
          <a:p>
            <a:pPr marL="0" indent="0">
              <a:buNone/>
            </a:pPr>
            <a:r>
              <a:rPr lang="en-GB" dirty="0" smtClean="0"/>
              <a:t>A person who lives on the streets.</a:t>
            </a:r>
          </a:p>
          <a:p>
            <a:pPr marL="0" indent="0">
              <a:buNone/>
            </a:pPr>
            <a:r>
              <a:rPr lang="en-GB" dirty="0" smtClean="0"/>
              <a:t>Someone who has robbed a bank.</a:t>
            </a:r>
          </a:p>
          <a:p>
            <a:pPr marL="0" indent="0">
              <a:buNone/>
            </a:pPr>
            <a:r>
              <a:rPr lang="en-GB" dirty="0" smtClean="0"/>
              <a:t>Your parents best friend.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How do you think your experiences have shaped your thoughts?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4267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PSHCE W.B 23.11.20</vt:lpstr>
      <vt:lpstr>Write down 3 ideas on how you feel about this dog.</vt:lpstr>
      <vt:lpstr>Write down 3 ideas on why you think you feel this way.</vt:lpstr>
      <vt:lpstr>Fred wrote this about the dog…</vt:lpstr>
      <vt:lpstr>Jade wrote this: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PSHCE W.B 23.11.20</dc:title>
  <dc:creator>Rachael Norman</dc:creator>
  <cp:lastModifiedBy>Rachael Norman</cp:lastModifiedBy>
  <cp:revision>1</cp:revision>
  <dcterms:created xsi:type="dcterms:W3CDTF">2020-11-20T16:36:23Z</dcterms:created>
  <dcterms:modified xsi:type="dcterms:W3CDTF">2020-11-20T16:37:08Z</dcterms:modified>
</cp:coreProperties>
</file>