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1"/>
  </p:notesMasterIdLst>
  <p:sldIdLst>
    <p:sldId id="256" r:id="rId5"/>
    <p:sldId id="257" r:id="rId6"/>
    <p:sldId id="274" r:id="rId7"/>
    <p:sldId id="275" r:id="rId8"/>
    <p:sldId id="276" r:id="rId9"/>
    <p:sldId id="277" r:id="rId10"/>
    <p:sldId id="278" r:id="rId11"/>
    <p:sldId id="264" r:id="rId12"/>
    <p:sldId id="265" r:id="rId13"/>
    <p:sldId id="267" r:id="rId14"/>
    <p:sldId id="270" r:id="rId15"/>
    <p:sldId id="269" r:id="rId16"/>
    <p:sldId id="271" r:id="rId17"/>
    <p:sldId id="272" r:id="rId18"/>
    <p:sldId id="273" r:id="rId19"/>
    <p:sldId id="263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1CDE1AEC-88B0-4885-B1A7-2F67AD755CE3}">
          <p14:sldIdLst>
            <p14:sldId id="256"/>
            <p14:sldId id="257"/>
            <p14:sldId id="274"/>
            <p14:sldId id="275"/>
            <p14:sldId id="276"/>
            <p14:sldId id="277"/>
            <p14:sldId id="278"/>
            <p14:sldId id="264"/>
            <p14:sldId id="265"/>
            <p14:sldId id="267"/>
            <p14:sldId id="270"/>
            <p14:sldId id="269"/>
            <p14:sldId id="271"/>
            <p14:sldId id="272"/>
            <p14:sldId id="273"/>
            <p14:sldId id="26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97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>
        <p:scale>
          <a:sx n="66" d="100"/>
          <a:sy n="66" d="100"/>
        </p:scale>
        <p:origin x="894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A97974-66B0-4F94-84A9-9D8FC35C2C94}" type="datetimeFigureOut">
              <a:rPr lang="en-GB" smtClean="0"/>
              <a:t>28/10/2020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EF83BF-FFDF-4D65-AB11-A482C9B0C4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336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16617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74671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70024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03741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07290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0F12-8A7B-4F2A-9CE4-F2F86850EE4A}" type="datetimeFigureOut">
              <a:rPr lang="en-GB" smtClean="0"/>
              <a:t>28/10/2020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42E3-5B25-4157-9503-FEC3C8357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210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0F12-8A7B-4F2A-9CE4-F2F86850EE4A}" type="datetimeFigureOut">
              <a:rPr lang="en-GB" smtClean="0"/>
              <a:t>28/10/2020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42E3-5B25-4157-9503-FEC3C8357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189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0F12-8A7B-4F2A-9CE4-F2F86850EE4A}" type="datetimeFigureOut">
              <a:rPr lang="en-GB" smtClean="0"/>
              <a:t>28/10/2020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42E3-5B25-4157-9503-FEC3C8357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975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0F12-8A7B-4F2A-9CE4-F2F86850EE4A}" type="datetimeFigureOut">
              <a:rPr lang="en-GB" smtClean="0"/>
              <a:t>28/10/2020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42E3-5B25-4157-9503-FEC3C8357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245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0F12-8A7B-4F2A-9CE4-F2F86850EE4A}" type="datetimeFigureOut">
              <a:rPr lang="en-GB" smtClean="0"/>
              <a:t>28/10/2020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42E3-5B25-4157-9503-FEC3C8357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026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0F12-8A7B-4F2A-9CE4-F2F86850EE4A}" type="datetimeFigureOut">
              <a:rPr lang="en-GB" smtClean="0"/>
              <a:t>28/10/2020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42E3-5B25-4157-9503-FEC3C8357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311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0F12-8A7B-4F2A-9CE4-F2F86850EE4A}" type="datetimeFigureOut">
              <a:rPr lang="en-GB" smtClean="0"/>
              <a:t>28/10/2020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42E3-5B25-4157-9503-FEC3C8357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502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0F12-8A7B-4F2A-9CE4-F2F86850EE4A}" type="datetimeFigureOut">
              <a:rPr lang="en-GB" smtClean="0"/>
              <a:t>28/10/2020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42E3-5B25-4157-9503-FEC3C8357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945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0F12-8A7B-4F2A-9CE4-F2F86850EE4A}" type="datetimeFigureOut">
              <a:rPr lang="en-GB" smtClean="0"/>
              <a:t>28/10/2020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42E3-5B25-4157-9503-FEC3C8357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099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0F12-8A7B-4F2A-9CE4-F2F86850EE4A}" type="datetimeFigureOut">
              <a:rPr lang="en-GB" smtClean="0"/>
              <a:t>28/10/2020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42E3-5B25-4157-9503-FEC3C8357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466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0F12-8A7B-4F2A-9CE4-F2F86850EE4A}" type="datetimeFigureOut">
              <a:rPr lang="en-GB" smtClean="0"/>
              <a:t>28/10/2020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42E3-5B25-4157-9503-FEC3C8357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6121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204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97B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610F12-8A7B-4F2A-9CE4-F2F86850EE4A}" type="datetimeFigureOut">
              <a:rPr lang="en-GB" smtClean="0"/>
              <a:t>28/10/2020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342E3-5B25-4157-9503-FEC3C8357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132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youtube.com/watch?v=Jzl4kfwEA0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37246" y="0"/>
            <a:ext cx="12054754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4400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3.11.20</a:t>
            </a:r>
          </a:p>
          <a:p>
            <a:r>
              <a:rPr lang="en-US" sz="4400" b="0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LO: To add and subtract</a:t>
            </a:r>
          </a:p>
          <a:p>
            <a:r>
              <a:rPr lang="en-US" sz="4400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C: To add a 3 digit number to a1 digit number – crossing 10</a:t>
            </a:r>
            <a:endParaRPr lang="en-US" sz="44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036" y="2800767"/>
            <a:ext cx="5470178" cy="381097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7003" y="2771454"/>
            <a:ext cx="5532962" cy="3840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59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400" y="174882"/>
            <a:ext cx="11452681" cy="6085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878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35018" y="1498601"/>
            <a:ext cx="32385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0000" dirty="0">
                <a:solidFill>
                  <a:prstClr val="black"/>
                </a:solidFill>
                <a:latin typeface="Calibri" panose="020F0502020204030204"/>
              </a:rPr>
              <a:t>13</a:t>
            </a:r>
            <a:endParaRPr lang="en-GB" sz="20000" dirty="0">
              <a:solidFill>
                <a:prstClr val="black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4214368" y="4668700"/>
                <a:ext cx="34798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20</a:t>
                </a:r>
                <a:endParaRPr lang="en-GB" sz="3200" dirty="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4368" y="4668700"/>
                <a:ext cx="3479800" cy="584775"/>
              </a:xfrm>
              <a:prstGeom prst="rect">
                <a:avLst/>
              </a:prstGeom>
              <a:blipFill>
                <a:blip r:embed="rId4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/>
          <p:cNvSpPr txBox="1"/>
          <p:nvPr/>
        </p:nvSpPr>
        <p:spPr>
          <a:xfrm>
            <a:off x="2282952" y="475489"/>
            <a:ext cx="6163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Quick fire number bonds!</a:t>
            </a:r>
            <a:endParaRPr lang="en-GB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22091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35018" y="1498601"/>
            <a:ext cx="32385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0000" dirty="0">
                <a:solidFill>
                  <a:prstClr val="black"/>
                </a:solidFill>
                <a:latin typeface="Calibri" panose="020F0502020204030204"/>
              </a:rPr>
              <a:t>16</a:t>
            </a:r>
            <a:endParaRPr lang="en-GB" sz="20000" dirty="0">
              <a:solidFill>
                <a:prstClr val="black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4214368" y="4668700"/>
                <a:ext cx="34798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16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20</a:t>
                </a:r>
                <a:endParaRPr lang="en-GB" sz="3200" dirty="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4368" y="4668700"/>
                <a:ext cx="3479800" cy="584775"/>
              </a:xfrm>
              <a:prstGeom prst="rect">
                <a:avLst/>
              </a:prstGeom>
              <a:blipFill>
                <a:blip r:embed="rId4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88357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35018" y="1498601"/>
            <a:ext cx="32385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0000" dirty="0">
                <a:solidFill>
                  <a:prstClr val="black"/>
                </a:solidFill>
                <a:latin typeface="Calibri" panose="020F0502020204030204"/>
              </a:rPr>
              <a:t>11</a:t>
            </a:r>
            <a:endParaRPr lang="en-GB" sz="20000" dirty="0">
              <a:solidFill>
                <a:prstClr val="black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4214368" y="4668700"/>
                <a:ext cx="34798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11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20</a:t>
                </a:r>
                <a:endParaRPr lang="en-GB" sz="3200" dirty="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4368" y="4668700"/>
                <a:ext cx="3479800" cy="584775"/>
              </a:xfrm>
              <a:prstGeom prst="rect">
                <a:avLst/>
              </a:prstGeom>
              <a:blipFill>
                <a:blip r:embed="rId4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03469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35018" y="1498601"/>
            <a:ext cx="32385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0000" dirty="0">
                <a:solidFill>
                  <a:prstClr val="black"/>
                </a:solidFill>
                <a:latin typeface="Calibri" panose="020F0502020204030204"/>
              </a:rPr>
              <a:t>2</a:t>
            </a:r>
            <a:r>
              <a:rPr lang="en-GB" sz="20000" dirty="0">
                <a:solidFill>
                  <a:prstClr val="black"/>
                </a:solidFill>
                <a:latin typeface="Calibri" panose="020F0502020204030204"/>
              </a:rPr>
              <a:t>4</a:t>
            </a:r>
            <a:endParaRPr lang="en-GB" sz="20000" dirty="0">
              <a:solidFill>
                <a:prstClr val="black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4214368" y="4668700"/>
                <a:ext cx="34798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2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4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30</a:t>
                </a:r>
                <a:endParaRPr lang="en-GB" sz="3200" dirty="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4368" y="4668700"/>
                <a:ext cx="3479800" cy="584775"/>
              </a:xfrm>
              <a:prstGeom prst="rect">
                <a:avLst/>
              </a:prstGeom>
              <a:blipFill>
                <a:blip r:embed="rId4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44741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34127" y="1276533"/>
            <a:ext cx="413842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0000" dirty="0">
                <a:solidFill>
                  <a:prstClr val="black"/>
                </a:solidFill>
                <a:latin typeface="Calibri" panose="020F0502020204030204"/>
              </a:rPr>
              <a:t>157</a:t>
            </a:r>
            <a:endParaRPr lang="en-GB" sz="20000" dirty="0">
              <a:solidFill>
                <a:prstClr val="black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4214368" y="4668700"/>
                <a:ext cx="34798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157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160</a:t>
                </a:r>
                <a:endParaRPr lang="en-GB" sz="3200" dirty="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4368" y="4668700"/>
                <a:ext cx="3479800" cy="584775"/>
              </a:xfrm>
              <a:prstGeom prst="rect">
                <a:avLst/>
              </a:prstGeom>
              <a:blipFill>
                <a:blip r:embed="rId4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258257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7672" y="1060736"/>
            <a:ext cx="8140238" cy="556526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072054" y="137406"/>
            <a:ext cx="65514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 do 234 + 8 pictorially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59735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7672" y="1060736"/>
            <a:ext cx="8140238" cy="556526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758779" y="137406"/>
            <a:ext cx="51780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 do 234 + 8 = 242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Oval 1"/>
          <p:cNvSpPr/>
          <p:nvPr/>
        </p:nvSpPr>
        <p:spPr>
          <a:xfrm>
            <a:off x="3304903" y="2651760"/>
            <a:ext cx="613954" cy="60089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4071257" y="2651759"/>
            <a:ext cx="613954" cy="60089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405465" y="2651758"/>
            <a:ext cx="613954" cy="600891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6076542" y="2660463"/>
            <a:ext cx="613954" cy="600891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6739673" y="2651757"/>
            <a:ext cx="613954" cy="600891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7717727" y="2660463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7748617" y="3426817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8533258" y="2651756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9338916" y="2573371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8549589" y="4046595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9338916" y="4143814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7741038" y="4865324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8546877" y="4830483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9313231" y="4865325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732164" y="5627435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8532983" y="5617016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9316550" y="5627435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Freeform 2"/>
          <p:cNvSpPr/>
          <p:nvPr/>
        </p:nvSpPr>
        <p:spPr>
          <a:xfrm>
            <a:off x="7550075" y="2383521"/>
            <a:ext cx="3019263" cy="4056468"/>
          </a:xfrm>
          <a:custGeom>
            <a:avLst/>
            <a:gdLst>
              <a:gd name="connsiteX0" fmla="*/ 875468 w 3019263"/>
              <a:gd name="connsiteY0" fmla="*/ 59233 h 4056468"/>
              <a:gd name="connsiteX1" fmla="*/ 862405 w 3019263"/>
              <a:gd name="connsiteY1" fmla="*/ 816879 h 4056468"/>
              <a:gd name="connsiteX2" fmla="*/ 823216 w 3019263"/>
              <a:gd name="connsiteY2" fmla="*/ 999759 h 4056468"/>
              <a:gd name="connsiteX3" fmla="*/ 810154 w 3019263"/>
              <a:gd name="connsiteY3" fmla="*/ 1038948 h 4056468"/>
              <a:gd name="connsiteX4" fmla="*/ 797091 w 3019263"/>
              <a:gd name="connsiteY4" fmla="*/ 1078136 h 4056468"/>
              <a:gd name="connsiteX5" fmla="*/ 810154 w 3019263"/>
              <a:gd name="connsiteY5" fmla="*/ 1378582 h 4056468"/>
              <a:gd name="connsiteX6" fmla="*/ 849342 w 3019263"/>
              <a:gd name="connsiteY6" fmla="*/ 1456959 h 4056468"/>
              <a:gd name="connsiteX7" fmla="*/ 862405 w 3019263"/>
              <a:gd name="connsiteY7" fmla="*/ 1496148 h 4056468"/>
              <a:gd name="connsiteX8" fmla="*/ 849342 w 3019263"/>
              <a:gd name="connsiteY8" fmla="*/ 1822719 h 4056468"/>
              <a:gd name="connsiteX9" fmla="*/ 823216 w 3019263"/>
              <a:gd name="connsiteY9" fmla="*/ 1901096 h 4056468"/>
              <a:gd name="connsiteX10" fmla="*/ 784028 w 3019263"/>
              <a:gd name="connsiteY10" fmla="*/ 1940285 h 4056468"/>
              <a:gd name="connsiteX11" fmla="*/ 744839 w 3019263"/>
              <a:gd name="connsiteY11" fmla="*/ 2018662 h 4056468"/>
              <a:gd name="connsiteX12" fmla="*/ 705651 w 3019263"/>
              <a:gd name="connsiteY12" fmla="*/ 2057850 h 4056468"/>
              <a:gd name="connsiteX13" fmla="*/ 640336 w 3019263"/>
              <a:gd name="connsiteY13" fmla="*/ 2123165 h 4056468"/>
              <a:gd name="connsiteX14" fmla="*/ 601148 w 3019263"/>
              <a:gd name="connsiteY14" fmla="*/ 2162353 h 4056468"/>
              <a:gd name="connsiteX15" fmla="*/ 548896 w 3019263"/>
              <a:gd name="connsiteY15" fmla="*/ 2175416 h 4056468"/>
              <a:gd name="connsiteX16" fmla="*/ 457456 w 3019263"/>
              <a:gd name="connsiteY16" fmla="*/ 2227668 h 4056468"/>
              <a:gd name="connsiteX17" fmla="*/ 418268 w 3019263"/>
              <a:gd name="connsiteY17" fmla="*/ 2253793 h 4056468"/>
              <a:gd name="connsiteX18" fmla="*/ 379079 w 3019263"/>
              <a:gd name="connsiteY18" fmla="*/ 2266856 h 4056468"/>
              <a:gd name="connsiteX19" fmla="*/ 339891 w 3019263"/>
              <a:gd name="connsiteY19" fmla="*/ 2306045 h 4056468"/>
              <a:gd name="connsiteX20" fmla="*/ 300702 w 3019263"/>
              <a:gd name="connsiteY20" fmla="*/ 2319108 h 4056468"/>
              <a:gd name="connsiteX21" fmla="*/ 274576 w 3019263"/>
              <a:gd name="connsiteY21" fmla="*/ 2358296 h 4056468"/>
              <a:gd name="connsiteX22" fmla="*/ 196199 w 3019263"/>
              <a:gd name="connsiteY22" fmla="*/ 2423610 h 4056468"/>
              <a:gd name="connsiteX23" fmla="*/ 143948 w 3019263"/>
              <a:gd name="connsiteY23" fmla="*/ 2515050 h 4056468"/>
              <a:gd name="connsiteX24" fmla="*/ 91696 w 3019263"/>
              <a:gd name="connsiteY24" fmla="*/ 2619553 h 4056468"/>
              <a:gd name="connsiteX25" fmla="*/ 26382 w 3019263"/>
              <a:gd name="connsiteY25" fmla="*/ 2710993 h 4056468"/>
              <a:gd name="connsiteX26" fmla="*/ 256 w 3019263"/>
              <a:gd name="connsiteY26" fmla="*/ 2946125 h 4056468"/>
              <a:gd name="connsiteX27" fmla="*/ 13319 w 3019263"/>
              <a:gd name="connsiteY27" fmla="*/ 3364136 h 4056468"/>
              <a:gd name="connsiteX28" fmla="*/ 39445 w 3019263"/>
              <a:gd name="connsiteY28" fmla="*/ 3442513 h 4056468"/>
              <a:gd name="connsiteX29" fmla="*/ 78634 w 3019263"/>
              <a:gd name="connsiteY29" fmla="*/ 3507828 h 4056468"/>
              <a:gd name="connsiteX30" fmla="*/ 117822 w 3019263"/>
              <a:gd name="connsiteY30" fmla="*/ 3599268 h 4056468"/>
              <a:gd name="connsiteX31" fmla="*/ 157011 w 3019263"/>
              <a:gd name="connsiteY31" fmla="*/ 3625393 h 4056468"/>
              <a:gd name="connsiteX32" fmla="*/ 183136 w 3019263"/>
              <a:gd name="connsiteY32" fmla="*/ 3664582 h 4056468"/>
              <a:gd name="connsiteX33" fmla="*/ 222325 w 3019263"/>
              <a:gd name="connsiteY33" fmla="*/ 3690708 h 4056468"/>
              <a:gd name="connsiteX34" fmla="*/ 274576 w 3019263"/>
              <a:gd name="connsiteY34" fmla="*/ 3756022 h 4056468"/>
              <a:gd name="connsiteX35" fmla="*/ 287639 w 3019263"/>
              <a:gd name="connsiteY35" fmla="*/ 3795210 h 4056468"/>
              <a:gd name="connsiteX36" fmla="*/ 326828 w 3019263"/>
              <a:gd name="connsiteY36" fmla="*/ 3821336 h 4056468"/>
              <a:gd name="connsiteX37" fmla="*/ 444394 w 3019263"/>
              <a:gd name="connsiteY37" fmla="*/ 3886650 h 4056468"/>
              <a:gd name="connsiteX38" fmla="*/ 483582 w 3019263"/>
              <a:gd name="connsiteY38" fmla="*/ 3912776 h 4056468"/>
              <a:gd name="connsiteX39" fmla="*/ 535834 w 3019263"/>
              <a:gd name="connsiteY39" fmla="*/ 3925839 h 4056468"/>
              <a:gd name="connsiteX40" fmla="*/ 575022 w 3019263"/>
              <a:gd name="connsiteY40" fmla="*/ 3938902 h 4056468"/>
              <a:gd name="connsiteX41" fmla="*/ 653399 w 3019263"/>
              <a:gd name="connsiteY41" fmla="*/ 3978090 h 4056468"/>
              <a:gd name="connsiteX42" fmla="*/ 1058348 w 3019263"/>
              <a:gd name="connsiteY42" fmla="*/ 4004216 h 4056468"/>
              <a:gd name="connsiteX43" fmla="*/ 1097536 w 3019263"/>
              <a:gd name="connsiteY43" fmla="*/ 4017279 h 4056468"/>
              <a:gd name="connsiteX44" fmla="*/ 1280416 w 3019263"/>
              <a:gd name="connsiteY44" fmla="*/ 4043405 h 4056468"/>
              <a:gd name="connsiteX45" fmla="*/ 1332668 w 3019263"/>
              <a:gd name="connsiteY45" fmla="*/ 4056468 h 4056468"/>
              <a:gd name="connsiteX46" fmla="*/ 1985811 w 3019263"/>
              <a:gd name="connsiteY46" fmla="*/ 4043405 h 4056468"/>
              <a:gd name="connsiteX47" fmla="*/ 2194816 w 3019263"/>
              <a:gd name="connsiteY47" fmla="*/ 4017279 h 4056468"/>
              <a:gd name="connsiteX48" fmla="*/ 2390759 w 3019263"/>
              <a:gd name="connsiteY48" fmla="*/ 3951965 h 4056468"/>
              <a:gd name="connsiteX49" fmla="*/ 2469136 w 3019263"/>
              <a:gd name="connsiteY49" fmla="*/ 3899713 h 4056468"/>
              <a:gd name="connsiteX50" fmla="*/ 2560576 w 3019263"/>
              <a:gd name="connsiteY50" fmla="*/ 3808273 h 4056468"/>
              <a:gd name="connsiteX51" fmla="*/ 2652016 w 3019263"/>
              <a:gd name="connsiteY51" fmla="*/ 3703770 h 4056468"/>
              <a:gd name="connsiteX52" fmla="*/ 2795708 w 3019263"/>
              <a:gd name="connsiteY52" fmla="*/ 3573142 h 4056468"/>
              <a:gd name="connsiteX53" fmla="*/ 2847959 w 3019263"/>
              <a:gd name="connsiteY53" fmla="*/ 3547016 h 4056468"/>
              <a:gd name="connsiteX54" fmla="*/ 2887148 w 3019263"/>
              <a:gd name="connsiteY54" fmla="*/ 3481702 h 4056468"/>
              <a:gd name="connsiteX55" fmla="*/ 2900211 w 3019263"/>
              <a:gd name="connsiteY55" fmla="*/ 3429450 h 4056468"/>
              <a:gd name="connsiteX56" fmla="*/ 2991651 w 3019263"/>
              <a:gd name="connsiteY56" fmla="*/ 3102879 h 4056468"/>
              <a:gd name="connsiteX57" fmla="*/ 3004714 w 3019263"/>
              <a:gd name="connsiteY57" fmla="*/ 2985313 h 4056468"/>
              <a:gd name="connsiteX58" fmla="*/ 3017776 w 3019263"/>
              <a:gd name="connsiteY58" fmla="*/ 2893873 h 4056468"/>
              <a:gd name="connsiteX59" fmla="*/ 2978588 w 3019263"/>
              <a:gd name="connsiteY59" fmla="*/ 2240730 h 4056468"/>
              <a:gd name="connsiteX60" fmla="*/ 2965525 w 3019263"/>
              <a:gd name="connsiteY60" fmla="*/ 2097039 h 4056468"/>
              <a:gd name="connsiteX61" fmla="*/ 2900211 w 3019263"/>
              <a:gd name="connsiteY61" fmla="*/ 1914159 h 4056468"/>
              <a:gd name="connsiteX62" fmla="*/ 2887148 w 3019263"/>
              <a:gd name="connsiteY62" fmla="*/ 764628 h 4056468"/>
              <a:gd name="connsiteX63" fmla="*/ 2861022 w 3019263"/>
              <a:gd name="connsiteY63" fmla="*/ 568685 h 4056468"/>
              <a:gd name="connsiteX64" fmla="*/ 2834896 w 3019263"/>
              <a:gd name="connsiteY64" fmla="*/ 529496 h 4056468"/>
              <a:gd name="connsiteX65" fmla="*/ 2782645 w 3019263"/>
              <a:gd name="connsiteY65" fmla="*/ 464182 h 4056468"/>
              <a:gd name="connsiteX66" fmla="*/ 2665079 w 3019263"/>
              <a:gd name="connsiteY66" fmla="*/ 346616 h 4056468"/>
              <a:gd name="connsiteX67" fmla="*/ 2625891 w 3019263"/>
              <a:gd name="connsiteY67" fmla="*/ 294365 h 4056468"/>
              <a:gd name="connsiteX68" fmla="*/ 2586702 w 3019263"/>
              <a:gd name="connsiteY68" fmla="*/ 229050 h 4056468"/>
              <a:gd name="connsiteX69" fmla="*/ 2560576 w 3019263"/>
              <a:gd name="connsiteY69" fmla="*/ 189862 h 4056468"/>
              <a:gd name="connsiteX70" fmla="*/ 2547514 w 3019263"/>
              <a:gd name="connsiteY70" fmla="*/ 150673 h 4056468"/>
              <a:gd name="connsiteX71" fmla="*/ 2469136 w 3019263"/>
              <a:gd name="connsiteY71" fmla="*/ 85359 h 4056468"/>
              <a:gd name="connsiteX72" fmla="*/ 2416885 w 3019263"/>
              <a:gd name="connsiteY72" fmla="*/ 59233 h 4056468"/>
              <a:gd name="connsiteX73" fmla="*/ 2234005 w 3019263"/>
              <a:gd name="connsiteY73" fmla="*/ 33108 h 4056468"/>
              <a:gd name="connsiteX74" fmla="*/ 2051125 w 3019263"/>
              <a:gd name="connsiteY74" fmla="*/ 20045 h 4056468"/>
              <a:gd name="connsiteX75" fmla="*/ 1593925 w 3019263"/>
              <a:gd name="connsiteY75" fmla="*/ 20045 h 4056468"/>
              <a:gd name="connsiteX76" fmla="*/ 927719 w 3019263"/>
              <a:gd name="connsiteY76" fmla="*/ 33108 h 4056468"/>
              <a:gd name="connsiteX77" fmla="*/ 875468 w 3019263"/>
              <a:gd name="connsiteY77" fmla="*/ 59233 h 4056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3019263" h="4056468">
                <a:moveTo>
                  <a:pt x="875468" y="59233"/>
                </a:moveTo>
                <a:cubicBezTo>
                  <a:pt x="871114" y="311782"/>
                  <a:pt x="870056" y="564409"/>
                  <a:pt x="862405" y="816879"/>
                </a:cubicBezTo>
                <a:cubicBezTo>
                  <a:pt x="859658" y="907515"/>
                  <a:pt x="849671" y="920393"/>
                  <a:pt x="823216" y="999759"/>
                </a:cubicBezTo>
                <a:lnTo>
                  <a:pt x="810154" y="1038948"/>
                </a:lnTo>
                <a:lnTo>
                  <a:pt x="797091" y="1078136"/>
                </a:lnTo>
                <a:cubicBezTo>
                  <a:pt x="801445" y="1178285"/>
                  <a:pt x="802466" y="1278634"/>
                  <a:pt x="810154" y="1378582"/>
                </a:cubicBezTo>
                <a:cubicBezTo>
                  <a:pt x="813139" y="1417387"/>
                  <a:pt x="832729" y="1423733"/>
                  <a:pt x="849342" y="1456959"/>
                </a:cubicBezTo>
                <a:cubicBezTo>
                  <a:pt x="855500" y="1469275"/>
                  <a:pt x="858051" y="1483085"/>
                  <a:pt x="862405" y="1496148"/>
                </a:cubicBezTo>
                <a:cubicBezTo>
                  <a:pt x="858051" y="1605005"/>
                  <a:pt x="859836" y="1714282"/>
                  <a:pt x="849342" y="1822719"/>
                </a:cubicBezTo>
                <a:cubicBezTo>
                  <a:pt x="846689" y="1850130"/>
                  <a:pt x="842689" y="1881623"/>
                  <a:pt x="823216" y="1901096"/>
                </a:cubicBezTo>
                <a:lnTo>
                  <a:pt x="784028" y="1940285"/>
                </a:lnTo>
                <a:cubicBezTo>
                  <a:pt x="770936" y="1979561"/>
                  <a:pt x="772975" y="1984898"/>
                  <a:pt x="744839" y="2018662"/>
                </a:cubicBezTo>
                <a:cubicBezTo>
                  <a:pt x="733013" y="2032854"/>
                  <a:pt x="717477" y="2043658"/>
                  <a:pt x="705651" y="2057850"/>
                </a:cubicBezTo>
                <a:cubicBezTo>
                  <a:pt x="618566" y="2162353"/>
                  <a:pt x="744839" y="2036080"/>
                  <a:pt x="640336" y="2123165"/>
                </a:cubicBezTo>
                <a:cubicBezTo>
                  <a:pt x="626144" y="2134991"/>
                  <a:pt x="617187" y="2153188"/>
                  <a:pt x="601148" y="2162353"/>
                </a:cubicBezTo>
                <a:cubicBezTo>
                  <a:pt x="585560" y="2171260"/>
                  <a:pt x="566313" y="2171062"/>
                  <a:pt x="548896" y="2175416"/>
                </a:cubicBezTo>
                <a:cubicBezTo>
                  <a:pt x="474450" y="2249864"/>
                  <a:pt x="549557" y="2188197"/>
                  <a:pt x="457456" y="2227668"/>
                </a:cubicBezTo>
                <a:cubicBezTo>
                  <a:pt x="443026" y="2233852"/>
                  <a:pt x="432310" y="2246772"/>
                  <a:pt x="418268" y="2253793"/>
                </a:cubicBezTo>
                <a:cubicBezTo>
                  <a:pt x="405952" y="2259951"/>
                  <a:pt x="392142" y="2262502"/>
                  <a:pt x="379079" y="2266856"/>
                </a:cubicBezTo>
                <a:cubicBezTo>
                  <a:pt x="366016" y="2279919"/>
                  <a:pt x="355262" y="2295798"/>
                  <a:pt x="339891" y="2306045"/>
                </a:cubicBezTo>
                <a:cubicBezTo>
                  <a:pt x="328434" y="2313683"/>
                  <a:pt x="311454" y="2310506"/>
                  <a:pt x="300702" y="2319108"/>
                </a:cubicBezTo>
                <a:cubicBezTo>
                  <a:pt x="288443" y="2328915"/>
                  <a:pt x="284627" y="2346235"/>
                  <a:pt x="274576" y="2358296"/>
                </a:cubicBezTo>
                <a:cubicBezTo>
                  <a:pt x="243142" y="2396017"/>
                  <a:pt x="234735" y="2397920"/>
                  <a:pt x="196199" y="2423610"/>
                </a:cubicBezTo>
                <a:cubicBezTo>
                  <a:pt x="167360" y="2510128"/>
                  <a:pt x="205456" y="2409607"/>
                  <a:pt x="143948" y="2515050"/>
                </a:cubicBezTo>
                <a:cubicBezTo>
                  <a:pt x="124324" y="2548691"/>
                  <a:pt x="115063" y="2588396"/>
                  <a:pt x="91696" y="2619553"/>
                </a:cubicBezTo>
                <a:cubicBezTo>
                  <a:pt x="43088" y="2684365"/>
                  <a:pt x="64585" y="2653690"/>
                  <a:pt x="26382" y="2710993"/>
                </a:cubicBezTo>
                <a:cubicBezTo>
                  <a:pt x="-4441" y="2803461"/>
                  <a:pt x="256" y="2778380"/>
                  <a:pt x="256" y="2946125"/>
                </a:cubicBezTo>
                <a:cubicBezTo>
                  <a:pt x="256" y="3085530"/>
                  <a:pt x="2347" y="3225163"/>
                  <a:pt x="13319" y="3364136"/>
                </a:cubicBezTo>
                <a:cubicBezTo>
                  <a:pt x="15486" y="3391589"/>
                  <a:pt x="25276" y="3418899"/>
                  <a:pt x="39445" y="3442513"/>
                </a:cubicBezTo>
                <a:lnTo>
                  <a:pt x="78634" y="3507828"/>
                </a:lnTo>
                <a:cubicBezTo>
                  <a:pt x="88627" y="3547801"/>
                  <a:pt x="87751" y="3569198"/>
                  <a:pt x="117822" y="3599268"/>
                </a:cubicBezTo>
                <a:cubicBezTo>
                  <a:pt x="128923" y="3610369"/>
                  <a:pt x="143948" y="3616685"/>
                  <a:pt x="157011" y="3625393"/>
                </a:cubicBezTo>
                <a:cubicBezTo>
                  <a:pt x="165719" y="3638456"/>
                  <a:pt x="172035" y="3653481"/>
                  <a:pt x="183136" y="3664582"/>
                </a:cubicBezTo>
                <a:cubicBezTo>
                  <a:pt x="194237" y="3675684"/>
                  <a:pt x="212517" y="3678449"/>
                  <a:pt x="222325" y="3690708"/>
                </a:cubicBezTo>
                <a:cubicBezTo>
                  <a:pt x="294437" y="3780847"/>
                  <a:pt x="162265" y="3681146"/>
                  <a:pt x="274576" y="3756022"/>
                </a:cubicBezTo>
                <a:cubicBezTo>
                  <a:pt x="278930" y="3769085"/>
                  <a:pt x="279037" y="3784458"/>
                  <a:pt x="287639" y="3795210"/>
                </a:cubicBezTo>
                <a:cubicBezTo>
                  <a:pt x="297447" y="3807469"/>
                  <a:pt x="314268" y="3811916"/>
                  <a:pt x="326828" y="3821336"/>
                </a:cubicBezTo>
                <a:cubicBezTo>
                  <a:pt x="414095" y="3886787"/>
                  <a:pt x="359985" y="3865549"/>
                  <a:pt x="444394" y="3886650"/>
                </a:cubicBezTo>
                <a:cubicBezTo>
                  <a:pt x="457457" y="3895359"/>
                  <a:pt x="469152" y="3906592"/>
                  <a:pt x="483582" y="3912776"/>
                </a:cubicBezTo>
                <a:cubicBezTo>
                  <a:pt x="500084" y="3919848"/>
                  <a:pt x="518571" y="3920907"/>
                  <a:pt x="535834" y="3925839"/>
                </a:cubicBezTo>
                <a:cubicBezTo>
                  <a:pt x="549073" y="3929622"/>
                  <a:pt x="562439" y="3933310"/>
                  <a:pt x="575022" y="3938902"/>
                </a:cubicBezTo>
                <a:cubicBezTo>
                  <a:pt x="601714" y="3950765"/>
                  <a:pt x="626707" y="3966227"/>
                  <a:pt x="653399" y="3978090"/>
                </a:cubicBezTo>
                <a:cubicBezTo>
                  <a:pt x="766211" y="4028228"/>
                  <a:pt x="1051959" y="4003988"/>
                  <a:pt x="1058348" y="4004216"/>
                </a:cubicBezTo>
                <a:cubicBezTo>
                  <a:pt x="1071411" y="4008570"/>
                  <a:pt x="1083976" y="4014886"/>
                  <a:pt x="1097536" y="4017279"/>
                </a:cubicBezTo>
                <a:cubicBezTo>
                  <a:pt x="1158178" y="4027981"/>
                  <a:pt x="1220676" y="4028470"/>
                  <a:pt x="1280416" y="4043405"/>
                </a:cubicBezTo>
                <a:lnTo>
                  <a:pt x="1332668" y="4056468"/>
                </a:lnTo>
                <a:lnTo>
                  <a:pt x="1985811" y="4043405"/>
                </a:lnTo>
                <a:cubicBezTo>
                  <a:pt x="2065074" y="4040806"/>
                  <a:pt x="2122292" y="4034016"/>
                  <a:pt x="2194816" y="4017279"/>
                </a:cubicBezTo>
                <a:cubicBezTo>
                  <a:pt x="2274821" y="3998816"/>
                  <a:pt x="2318652" y="3990792"/>
                  <a:pt x="2390759" y="3951965"/>
                </a:cubicBezTo>
                <a:cubicBezTo>
                  <a:pt x="2418405" y="3937079"/>
                  <a:pt x="2449521" y="3924232"/>
                  <a:pt x="2469136" y="3899713"/>
                </a:cubicBezTo>
                <a:cubicBezTo>
                  <a:pt x="2531195" y="3822140"/>
                  <a:pt x="2498190" y="3849865"/>
                  <a:pt x="2560576" y="3808273"/>
                </a:cubicBezTo>
                <a:cubicBezTo>
                  <a:pt x="2604794" y="3719838"/>
                  <a:pt x="2563445" y="3784289"/>
                  <a:pt x="2652016" y="3703770"/>
                </a:cubicBezTo>
                <a:cubicBezTo>
                  <a:pt x="2718259" y="3643550"/>
                  <a:pt x="2725577" y="3619896"/>
                  <a:pt x="2795708" y="3573142"/>
                </a:cubicBezTo>
                <a:cubicBezTo>
                  <a:pt x="2811910" y="3562340"/>
                  <a:pt x="2830542" y="3555725"/>
                  <a:pt x="2847959" y="3547016"/>
                </a:cubicBezTo>
                <a:cubicBezTo>
                  <a:pt x="2861022" y="3525245"/>
                  <a:pt x="2876836" y="3504903"/>
                  <a:pt x="2887148" y="3481702"/>
                </a:cubicBezTo>
                <a:cubicBezTo>
                  <a:pt x="2894440" y="3465296"/>
                  <a:pt x="2894856" y="3446586"/>
                  <a:pt x="2900211" y="3429450"/>
                </a:cubicBezTo>
                <a:cubicBezTo>
                  <a:pt x="2983296" y="3163576"/>
                  <a:pt x="2926931" y="3383328"/>
                  <a:pt x="2991651" y="3102879"/>
                </a:cubicBezTo>
                <a:cubicBezTo>
                  <a:pt x="2996005" y="3063690"/>
                  <a:pt x="2999823" y="3024438"/>
                  <a:pt x="3004714" y="2985313"/>
                </a:cubicBezTo>
                <a:cubicBezTo>
                  <a:pt x="3008533" y="2954761"/>
                  <a:pt x="3017776" y="2924662"/>
                  <a:pt x="3017776" y="2893873"/>
                </a:cubicBezTo>
                <a:cubicBezTo>
                  <a:pt x="3017776" y="2079168"/>
                  <a:pt x="3031001" y="2625088"/>
                  <a:pt x="2978588" y="2240730"/>
                </a:cubicBezTo>
                <a:cubicBezTo>
                  <a:pt x="2972090" y="2193077"/>
                  <a:pt x="2976749" y="2143806"/>
                  <a:pt x="2965525" y="2097039"/>
                </a:cubicBezTo>
                <a:cubicBezTo>
                  <a:pt x="2950419" y="2034095"/>
                  <a:pt x="2921982" y="1975119"/>
                  <a:pt x="2900211" y="1914159"/>
                </a:cubicBezTo>
                <a:cubicBezTo>
                  <a:pt x="2895857" y="1530982"/>
                  <a:pt x="2898305" y="1147667"/>
                  <a:pt x="2887148" y="764628"/>
                </a:cubicBezTo>
                <a:cubicBezTo>
                  <a:pt x="2885230" y="698764"/>
                  <a:pt x="2875316" y="633008"/>
                  <a:pt x="2861022" y="568685"/>
                </a:cubicBezTo>
                <a:cubicBezTo>
                  <a:pt x="2857616" y="553359"/>
                  <a:pt x="2844316" y="542056"/>
                  <a:pt x="2834896" y="529496"/>
                </a:cubicBezTo>
                <a:cubicBezTo>
                  <a:pt x="2818168" y="507191"/>
                  <a:pt x="2801617" y="484613"/>
                  <a:pt x="2782645" y="464182"/>
                </a:cubicBezTo>
                <a:cubicBezTo>
                  <a:pt x="2744934" y="423570"/>
                  <a:pt x="2698332" y="390953"/>
                  <a:pt x="2665079" y="346616"/>
                </a:cubicBezTo>
                <a:cubicBezTo>
                  <a:pt x="2652016" y="329199"/>
                  <a:pt x="2637967" y="312480"/>
                  <a:pt x="2625891" y="294365"/>
                </a:cubicBezTo>
                <a:cubicBezTo>
                  <a:pt x="2611807" y="273239"/>
                  <a:pt x="2600159" y="250581"/>
                  <a:pt x="2586702" y="229050"/>
                </a:cubicBezTo>
                <a:cubicBezTo>
                  <a:pt x="2578381" y="215737"/>
                  <a:pt x="2569285" y="202925"/>
                  <a:pt x="2560576" y="189862"/>
                </a:cubicBezTo>
                <a:cubicBezTo>
                  <a:pt x="2556222" y="176799"/>
                  <a:pt x="2555152" y="162130"/>
                  <a:pt x="2547514" y="150673"/>
                </a:cubicBezTo>
                <a:cubicBezTo>
                  <a:pt x="2530889" y="125735"/>
                  <a:pt x="2495085" y="100187"/>
                  <a:pt x="2469136" y="85359"/>
                </a:cubicBezTo>
                <a:cubicBezTo>
                  <a:pt x="2452229" y="75698"/>
                  <a:pt x="2435537" y="64829"/>
                  <a:pt x="2416885" y="59233"/>
                </a:cubicBezTo>
                <a:cubicBezTo>
                  <a:pt x="2392025" y="51775"/>
                  <a:pt x="2247960" y="34377"/>
                  <a:pt x="2234005" y="33108"/>
                </a:cubicBezTo>
                <a:cubicBezTo>
                  <a:pt x="2173141" y="27575"/>
                  <a:pt x="2112085" y="24399"/>
                  <a:pt x="2051125" y="20045"/>
                </a:cubicBezTo>
                <a:cubicBezTo>
                  <a:pt x="1854943" y="-19192"/>
                  <a:pt x="2023927" y="9428"/>
                  <a:pt x="1593925" y="20045"/>
                </a:cubicBezTo>
                <a:lnTo>
                  <a:pt x="927719" y="33108"/>
                </a:lnTo>
                <a:lnTo>
                  <a:pt x="875468" y="59233"/>
                </a:lnTo>
                <a:close/>
              </a:path>
            </a:pathLst>
          </a:custGeom>
          <a:noFill/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Arrow Connector 22"/>
          <p:cNvCxnSpPr>
            <a:stCxn id="3" idx="23"/>
          </p:cNvCxnSpPr>
          <p:nvPr/>
        </p:nvCxnSpPr>
        <p:spPr>
          <a:xfrm flipH="1" flipV="1">
            <a:off x="6739673" y="4347040"/>
            <a:ext cx="954350" cy="55153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Oval 23"/>
          <p:cNvSpPr/>
          <p:nvPr/>
        </p:nvSpPr>
        <p:spPr>
          <a:xfrm>
            <a:off x="6076542" y="3560334"/>
            <a:ext cx="613954" cy="600891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261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7672" y="1060736"/>
            <a:ext cx="8140238" cy="556526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70563" y="137406"/>
            <a:ext cx="71544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 do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11</a:t>
            </a:r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9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+ 3 pictorially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4099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7672" y="1060736"/>
            <a:ext cx="8140238" cy="556526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378744" y="137406"/>
            <a:ext cx="59381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 do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11</a:t>
            </a:r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9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+ 3 = 122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Oval 5"/>
          <p:cNvSpPr/>
          <p:nvPr/>
        </p:nvSpPr>
        <p:spPr>
          <a:xfrm>
            <a:off x="3736275" y="2767891"/>
            <a:ext cx="613954" cy="60089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995280" y="2767891"/>
            <a:ext cx="613954" cy="600891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7717727" y="2660463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7748617" y="3426817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8533258" y="2651756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9285383" y="2705306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8521741" y="3329598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9311068" y="3426817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7713190" y="4148327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8519029" y="4113486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9285383" y="4148328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727419" y="5553556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8533258" y="5518715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9299612" y="5553557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Freeform 1"/>
          <p:cNvSpPr/>
          <p:nvPr/>
        </p:nvSpPr>
        <p:spPr>
          <a:xfrm>
            <a:off x="7289074" y="2534194"/>
            <a:ext cx="3070110" cy="4103924"/>
          </a:xfrm>
          <a:custGeom>
            <a:avLst/>
            <a:gdLst>
              <a:gd name="connsiteX0" fmla="*/ 2730137 w 3070110"/>
              <a:gd name="connsiteY0" fmla="*/ 2638697 h 4103924"/>
              <a:gd name="connsiteX1" fmla="*/ 2743200 w 3070110"/>
              <a:gd name="connsiteY1" fmla="*/ 2808515 h 4103924"/>
              <a:gd name="connsiteX2" fmla="*/ 2756263 w 3070110"/>
              <a:gd name="connsiteY2" fmla="*/ 2873829 h 4103924"/>
              <a:gd name="connsiteX3" fmla="*/ 2769326 w 3070110"/>
              <a:gd name="connsiteY3" fmla="*/ 2978332 h 4103924"/>
              <a:gd name="connsiteX4" fmla="*/ 2795452 w 3070110"/>
              <a:gd name="connsiteY4" fmla="*/ 3056709 h 4103924"/>
              <a:gd name="connsiteX5" fmla="*/ 2808515 w 3070110"/>
              <a:gd name="connsiteY5" fmla="*/ 3095897 h 4103924"/>
              <a:gd name="connsiteX6" fmla="*/ 2834640 w 3070110"/>
              <a:gd name="connsiteY6" fmla="*/ 3135086 h 4103924"/>
              <a:gd name="connsiteX7" fmla="*/ 2873829 w 3070110"/>
              <a:gd name="connsiteY7" fmla="*/ 3226526 h 4103924"/>
              <a:gd name="connsiteX8" fmla="*/ 2913017 w 3070110"/>
              <a:gd name="connsiteY8" fmla="*/ 3304903 h 4103924"/>
              <a:gd name="connsiteX9" fmla="*/ 2913017 w 3070110"/>
              <a:gd name="connsiteY9" fmla="*/ 3566160 h 4103924"/>
              <a:gd name="connsiteX10" fmla="*/ 2886892 w 3070110"/>
              <a:gd name="connsiteY10" fmla="*/ 3644537 h 4103924"/>
              <a:gd name="connsiteX11" fmla="*/ 2860766 w 3070110"/>
              <a:gd name="connsiteY11" fmla="*/ 3735977 h 4103924"/>
              <a:gd name="connsiteX12" fmla="*/ 2795452 w 3070110"/>
              <a:gd name="connsiteY12" fmla="*/ 3814355 h 4103924"/>
              <a:gd name="connsiteX13" fmla="*/ 2743200 w 3070110"/>
              <a:gd name="connsiteY13" fmla="*/ 3892732 h 4103924"/>
              <a:gd name="connsiteX14" fmla="*/ 2704012 w 3070110"/>
              <a:gd name="connsiteY14" fmla="*/ 3944983 h 4103924"/>
              <a:gd name="connsiteX15" fmla="*/ 2690949 w 3070110"/>
              <a:gd name="connsiteY15" fmla="*/ 3984172 h 4103924"/>
              <a:gd name="connsiteX16" fmla="*/ 2560320 w 3070110"/>
              <a:gd name="connsiteY16" fmla="*/ 4062549 h 4103924"/>
              <a:gd name="connsiteX17" fmla="*/ 2338252 w 3070110"/>
              <a:gd name="connsiteY17" fmla="*/ 4075612 h 4103924"/>
              <a:gd name="connsiteX18" fmla="*/ 1867989 w 3070110"/>
              <a:gd name="connsiteY18" fmla="*/ 4075612 h 4103924"/>
              <a:gd name="connsiteX19" fmla="*/ 1802675 w 3070110"/>
              <a:gd name="connsiteY19" fmla="*/ 4049486 h 4103924"/>
              <a:gd name="connsiteX20" fmla="*/ 1737360 w 3070110"/>
              <a:gd name="connsiteY20" fmla="*/ 4036423 h 4103924"/>
              <a:gd name="connsiteX21" fmla="*/ 1463040 w 3070110"/>
              <a:gd name="connsiteY21" fmla="*/ 4010297 h 4103924"/>
              <a:gd name="connsiteX22" fmla="*/ 1332412 w 3070110"/>
              <a:gd name="connsiteY22" fmla="*/ 3997235 h 4103924"/>
              <a:gd name="connsiteX23" fmla="*/ 1227909 w 3070110"/>
              <a:gd name="connsiteY23" fmla="*/ 3971109 h 4103924"/>
              <a:gd name="connsiteX24" fmla="*/ 1123406 w 3070110"/>
              <a:gd name="connsiteY24" fmla="*/ 3918857 h 4103924"/>
              <a:gd name="connsiteX25" fmla="*/ 1071155 w 3070110"/>
              <a:gd name="connsiteY25" fmla="*/ 3905795 h 4103924"/>
              <a:gd name="connsiteX26" fmla="*/ 1031966 w 3070110"/>
              <a:gd name="connsiteY26" fmla="*/ 3892732 h 4103924"/>
              <a:gd name="connsiteX27" fmla="*/ 901337 w 3070110"/>
              <a:gd name="connsiteY27" fmla="*/ 3866606 h 4103924"/>
              <a:gd name="connsiteX28" fmla="*/ 849086 w 3070110"/>
              <a:gd name="connsiteY28" fmla="*/ 3853543 h 4103924"/>
              <a:gd name="connsiteX29" fmla="*/ 809897 w 3070110"/>
              <a:gd name="connsiteY29" fmla="*/ 3840480 h 4103924"/>
              <a:gd name="connsiteX30" fmla="*/ 731520 w 3070110"/>
              <a:gd name="connsiteY30" fmla="*/ 3827417 h 4103924"/>
              <a:gd name="connsiteX31" fmla="*/ 692332 w 3070110"/>
              <a:gd name="connsiteY31" fmla="*/ 3814355 h 4103924"/>
              <a:gd name="connsiteX32" fmla="*/ 548640 w 3070110"/>
              <a:gd name="connsiteY32" fmla="*/ 3788229 h 4103924"/>
              <a:gd name="connsiteX33" fmla="*/ 470263 w 3070110"/>
              <a:gd name="connsiteY33" fmla="*/ 3762103 h 4103924"/>
              <a:gd name="connsiteX34" fmla="*/ 391886 w 3070110"/>
              <a:gd name="connsiteY34" fmla="*/ 3657600 h 4103924"/>
              <a:gd name="connsiteX35" fmla="*/ 352697 w 3070110"/>
              <a:gd name="connsiteY35" fmla="*/ 3618412 h 4103924"/>
              <a:gd name="connsiteX36" fmla="*/ 326572 w 3070110"/>
              <a:gd name="connsiteY36" fmla="*/ 3579223 h 4103924"/>
              <a:gd name="connsiteX37" fmla="*/ 274320 w 3070110"/>
              <a:gd name="connsiteY37" fmla="*/ 3553097 h 4103924"/>
              <a:gd name="connsiteX38" fmla="*/ 248195 w 3070110"/>
              <a:gd name="connsiteY38" fmla="*/ 3500846 h 4103924"/>
              <a:gd name="connsiteX39" fmla="*/ 209006 w 3070110"/>
              <a:gd name="connsiteY39" fmla="*/ 3474720 h 4103924"/>
              <a:gd name="connsiteX40" fmla="*/ 195943 w 3070110"/>
              <a:gd name="connsiteY40" fmla="*/ 3435532 h 4103924"/>
              <a:gd name="connsiteX41" fmla="*/ 156755 w 3070110"/>
              <a:gd name="connsiteY41" fmla="*/ 3383280 h 4103924"/>
              <a:gd name="connsiteX42" fmla="*/ 130629 w 3070110"/>
              <a:gd name="connsiteY42" fmla="*/ 3344092 h 4103924"/>
              <a:gd name="connsiteX43" fmla="*/ 117566 w 3070110"/>
              <a:gd name="connsiteY43" fmla="*/ 3278777 h 4103924"/>
              <a:gd name="connsiteX44" fmla="*/ 78377 w 3070110"/>
              <a:gd name="connsiteY44" fmla="*/ 3226526 h 4103924"/>
              <a:gd name="connsiteX45" fmla="*/ 65315 w 3070110"/>
              <a:gd name="connsiteY45" fmla="*/ 3187337 h 4103924"/>
              <a:gd name="connsiteX46" fmla="*/ 52252 w 3070110"/>
              <a:gd name="connsiteY46" fmla="*/ 3056709 h 4103924"/>
              <a:gd name="connsiteX47" fmla="*/ 39189 w 3070110"/>
              <a:gd name="connsiteY47" fmla="*/ 3004457 h 4103924"/>
              <a:gd name="connsiteX48" fmla="*/ 26126 w 3070110"/>
              <a:gd name="connsiteY48" fmla="*/ 2939143 h 4103924"/>
              <a:gd name="connsiteX49" fmla="*/ 0 w 3070110"/>
              <a:gd name="connsiteY49" fmla="*/ 2847703 h 4103924"/>
              <a:gd name="connsiteX50" fmla="*/ 13063 w 3070110"/>
              <a:gd name="connsiteY50" fmla="*/ 2521132 h 4103924"/>
              <a:gd name="connsiteX51" fmla="*/ 26126 w 3070110"/>
              <a:gd name="connsiteY51" fmla="*/ 2416629 h 4103924"/>
              <a:gd name="connsiteX52" fmla="*/ 65315 w 3070110"/>
              <a:gd name="connsiteY52" fmla="*/ 2377440 h 4103924"/>
              <a:gd name="connsiteX53" fmla="*/ 143692 w 3070110"/>
              <a:gd name="connsiteY53" fmla="*/ 2246812 h 4103924"/>
              <a:gd name="connsiteX54" fmla="*/ 156755 w 3070110"/>
              <a:gd name="connsiteY54" fmla="*/ 2181497 h 4103924"/>
              <a:gd name="connsiteX55" fmla="*/ 169817 w 3070110"/>
              <a:gd name="connsiteY55" fmla="*/ 2011680 h 4103924"/>
              <a:gd name="connsiteX56" fmla="*/ 209006 w 3070110"/>
              <a:gd name="connsiteY56" fmla="*/ 1894115 h 4103924"/>
              <a:gd name="connsiteX57" fmla="*/ 222069 w 3070110"/>
              <a:gd name="connsiteY57" fmla="*/ 1854926 h 4103924"/>
              <a:gd name="connsiteX58" fmla="*/ 274320 w 3070110"/>
              <a:gd name="connsiteY58" fmla="*/ 1593669 h 4103924"/>
              <a:gd name="connsiteX59" fmla="*/ 287383 w 3070110"/>
              <a:gd name="connsiteY59" fmla="*/ 1515292 h 4103924"/>
              <a:gd name="connsiteX60" fmla="*/ 300446 w 3070110"/>
              <a:gd name="connsiteY60" fmla="*/ 1449977 h 4103924"/>
              <a:gd name="connsiteX61" fmla="*/ 313509 w 3070110"/>
              <a:gd name="connsiteY61" fmla="*/ 1371600 h 4103924"/>
              <a:gd name="connsiteX62" fmla="*/ 326572 w 3070110"/>
              <a:gd name="connsiteY62" fmla="*/ 1332412 h 4103924"/>
              <a:gd name="connsiteX63" fmla="*/ 339635 w 3070110"/>
              <a:gd name="connsiteY63" fmla="*/ 1280160 h 4103924"/>
              <a:gd name="connsiteX64" fmla="*/ 365760 w 3070110"/>
              <a:gd name="connsiteY64" fmla="*/ 1201783 h 4103924"/>
              <a:gd name="connsiteX65" fmla="*/ 391886 w 3070110"/>
              <a:gd name="connsiteY65" fmla="*/ 1123406 h 4103924"/>
              <a:gd name="connsiteX66" fmla="*/ 418012 w 3070110"/>
              <a:gd name="connsiteY66" fmla="*/ 1045029 h 4103924"/>
              <a:gd name="connsiteX67" fmla="*/ 470263 w 3070110"/>
              <a:gd name="connsiteY67" fmla="*/ 966652 h 4103924"/>
              <a:gd name="connsiteX68" fmla="*/ 548640 w 3070110"/>
              <a:gd name="connsiteY68" fmla="*/ 927463 h 4103924"/>
              <a:gd name="connsiteX69" fmla="*/ 613955 w 3070110"/>
              <a:gd name="connsiteY69" fmla="*/ 875212 h 4103924"/>
              <a:gd name="connsiteX70" fmla="*/ 692332 w 3070110"/>
              <a:gd name="connsiteY70" fmla="*/ 822960 h 4103924"/>
              <a:gd name="connsiteX71" fmla="*/ 731520 w 3070110"/>
              <a:gd name="connsiteY71" fmla="*/ 783772 h 4103924"/>
              <a:gd name="connsiteX72" fmla="*/ 796835 w 3070110"/>
              <a:gd name="connsiteY72" fmla="*/ 770709 h 4103924"/>
              <a:gd name="connsiteX73" fmla="*/ 836023 w 3070110"/>
              <a:gd name="connsiteY73" fmla="*/ 757646 h 4103924"/>
              <a:gd name="connsiteX74" fmla="*/ 953589 w 3070110"/>
              <a:gd name="connsiteY74" fmla="*/ 731520 h 4103924"/>
              <a:gd name="connsiteX75" fmla="*/ 1188720 w 3070110"/>
              <a:gd name="connsiteY75" fmla="*/ 744583 h 4103924"/>
              <a:gd name="connsiteX76" fmla="*/ 1227909 w 3070110"/>
              <a:gd name="connsiteY76" fmla="*/ 757646 h 4103924"/>
              <a:gd name="connsiteX77" fmla="*/ 1293223 w 3070110"/>
              <a:gd name="connsiteY77" fmla="*/ 770709 h 4103924"/>
              <a:gd name="connsiteX78" fmla="*/ 1345475 w 3070110"/>
              <a:gd name="connsiteY78" fmla="*/ 783772 h 4103924"/>
              <a:gd name="connsiteX79" fmla="*/ 1763486 w 3070110"/>
              <a:gd name="connsiteY79" fmla="*/ 770709 h 4103924"/>
              <a:gd name="connsiteX80" fmla="*/ 1802675 w 3070110"/>
              <a:gd name="connsiteY80" fmla="*/ 757646 h 4103924"/>
              <a:gd name="connsiteX81" fmla="*/ 1854926 w 3070110"/>
              <a:gd name="connsiteY81" fmla="*/ 679269 h 4103924"/>
              <a:gd name="connsiteX82" fmla="*/ 1894115 w 3070110"/>
              <a:gd name="connsiteY82" fmla="*/ 587829 h 4103924"/>
              <a:gd name="connsiteX83" fmla="*/ 1920240 w 3070110"/>
              <a:gd name="connsiteY83" fmla="*/ 548640 h 4103924"/>
              <a:gd name="connsiteX84" fmla="*/ 1933303 w 3070110"/>
              <a:gd name="connsiteY84" fmla="*/ 509452 h 4103924"/>
              <a:gd name="connsiteX85" fmla="*/ 1959429 w 3070110"/>
              <a:gd name="connsiteY85" fmla="*/ 470263 h 4103924"/>
              <a:gd name="connsiteX86" fmla="*/ 1985555 w 3070110"/>
              <a:gd name="connsiteY86" fmla="*/ 418012 h 4103924"/>
              <a:gd name="connsiteX87" fmla="*/ 2011680 w 3070110"/>
              <a:gd name="connsiteY87" fmla="*/ 235132 h 4103924"/>
              <a:gd name="connsiteX88" fmla="*/ 2063932 w 3070110"/>
              <a:gd name="connsiteY88" fmla="*/ 104503 h 4103924"/>
              <a:gd name="connsiteX89" fmla="*/ 2103120 w 3070110"/>
              <a:gd name="connsiteY89" fmla="*/ 91440 h 4103924"/>
              <a:gd name="connsiteX90" fmla="*/ 2233749 w 3070110"/>
              <a:gd name="connsiteY90" fmla="*/ 39189 h 4103924"/>
              <a:gd name="connsiteX91" fmla="*/ 2351315 w 3070110"/>
              <a:gd name="connsiteY91" fmla="*/ 0 h 4103924"/>
              <a:gd name="connsiteX92" fmla="*/ 2390503 w 3070110"/>
              <a:gd name="connsiteY92" fmla="*/ 13063 h 4103924"/>
              <a:gd name="connsiteX93" fmla="*/ 2534195 w 3070110"/>
              <a:gd name="connsiteY93" fmla="*/ 39189 h 4103924"/>
              <a:gd name="connsiteX94" fmla="*/ 2612572 w 3070110"/>
              <a:gd name="connsiteY94" fmla="*/ 65315 h 4103924"/>
              <a:gd name="connsiteX95" fmla="*/ 2651760 w 3070110"/>
              <a:gd name="connsiteY95" fmla="*/ 78377 h 4103924"/>
              <a:gd name="connsiteX96" fmla="*/ 2821577 w 3070110"/>
              <a:gd name="connsiteY96" fmla="*/ 169817 h 4103924"/>
              <a:gd name="connsiteX97" fmla="*/ 2860766 w 3070110"/>
              <a:gd name="connsiteY97" fmla="*/ 248195 h 4103924"/>
              <a:gd name="connsiteX98" fmla="*/ 2899955 w 3070110"/>
              <a:gd name="connsiteY98" fmla="*/ 313509 h 4103924"/>
              <a:gd name="connsiteX99" fmla="*/ 2913017 w 3070110"/>
              <a:gd name="connsiteY99" fmla="*/ 391886 h 4103924"/>
              <a:gd name="connsiteX100" fmla="*/ 2952206 w 3070110"/>
              <a:gd name="connsiteY100" fmla="*/ 548640 h 4103924"/>
              <a:gd name="connsiteX101" fmla="*/ 2991395 w 3070110"/>
              <a:gd name="connsiteY101" fmla="*/ 666206 h 4103924"/>
              <a:gd name="connsiteX102" fmla="*/ 3004457 w 3070110"/>
              <a:gd name="connsiteY102" fmla="*/ 1005840 h 4103924"/>
              <a:gd name="connsiteX103" fmla="*/ 3030583 w 3070110"/>
              <a:gd name="connsiteY103" fmla="*/ 1214846 h 4103924"/>
              <a:gd name="connsiteX104" fmla="*/ 3043646 w 3070110"/>
              <a:gd name="connsiteY104" fmla="*/ 1423852 h 4103924"/>
              <a:gd name="connsiteX105" fmla="*/ 3069772 w 3070110"/>
              <a:gd name="connsiteY105" fmla="*/ 1763486 h 4103924"/>
              <a:gd name="connsiteX106" fmla="*/ 3056709 w 3070110"/>
              <a:gd name="connsiteY106" fmla="*/ 2090057 h 4103924"/>
              <a:gd name="connsiteX107" fmla="*/ 3043646 w 3070110"/>
              <a:gd name="connsiteY107" fmla="*/ 2181497 h 4103924"/>
              <a:gd name="connsiteX108" fmla="*/ 3017520 w 3070110"/>
              <a:gd name="connsiteY108" fmla="*/ 2338252 h 4103924"/>
              <a:gd name="connsiteX109" fmla="*/ 2978332 w 3070110"/>
              <a:gd name="connsiteY109" fmla="*/ 2743200 h 4103924"/>
              <a:gd name="connsiteX110" fmla="*/ 2952206 w 3070110"/>
              <a:gd name="connsiteY110" fmla="*/ 2834640 h 4103924"/>
              <a:gd name="connsiteX111" fmla="*/ 2926080 w 3070110"/>
              <a:gd name="connsiteY111" fmla="*/ 3043646 h 4103924"/>
              <a:gd name="connsiteX112" fmla="*/ 2913017 w 3070110"/>
              <a:gd name="connsiteY112" fmla="*/ 3082835 h 4103924"/>
              <a:gd name="connsiteX113" fmla="*/ 2899955 w 3070110"/>
              <a:gd name="connsiteY113" fmla="*/ 3174275 h 4103924"/>
              <a:gd name="connsiteX114" fmla="*/ 2886892 w 3070110"/>
              <a:gd name="connsiteY114" fmla="*/ 3252652 h 4103924"/>
              <a:gd name="connsiteX115" fmla="*/ 2860766 w 3070110"/>
              <a:gd name="connsiteY115" fmla="*/ 3448595 h 4103924"/>
              <a:gd name="connsiteX116" fmla="*/ 2847703 w 3070110"/>
              <a:gd name="connsiteY116" fmla="*/ 3487783 h 4103924"/>
              <a:gd name="connsiteX117" fmla="*/ 2834640 w 3070110"/>
              <a:gd name="connsiteY117" fmla="*/ 3540035 h 4103924"/>
              <a:gd name="connsiteX118" fmla="*/ 2808515 w 3070110"/>
              <a:gd name="connsiteY118" fmla="*/ 3618412 h 4103924"/>
              <a:gd name="connsiteX119" fmla="*/ 2795452 w 3070110"/>
              <a:gd name="connsiteY119" fmla="*/ 3840480 h 4103924"/>
              <a:gd name="connsiteX120" fmla="*/ 2782389 w 3070110"/>
              <a:gd name="connsiteY120" fmla="*/ 3892732 h 4103924"/>
              <a:gd name="connsiteX121" fmla="*/ 2704012 w 3070110"/>
              <a:gd name="connsiteY121" fmla="*/ 3931920 h 4103924"/>
              <a:gd name="connsiteX122" fmla="*/ 2638697 w 3070110"/>
              <a:gd name="connsiteY122" fmla="*/ 3918857 h 4103924"/>
              <a:gd name="connsiteX123" fmla="*/ 2625635 w 3070110"/>
              <a:gd name="connsiteY123" fmla="*/ 3879669 h 4103924"/>
              <a:gd name="connsiteX124" fmla="*/ 2599509 w 3070110"/>
              <a:gd name="connsiteY124" fmla="*/ 3840480 h 4103924"/>
              <a:gd name="connsiteX125" fmla="*/ 2547257 w 3070110"/>
              <a:gd name="connsiteY125" fmla="*/ 3801292 h 410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070110" h="4103924">
                <a:moveTo>
                  <a:pt x="2730137" y="2638697"/>
                </a:moveTo>
                <a:cubicBezTo>
                  <a:pt x="2734491" y="2695303"/>
                  <a:pt x="2736930" y="2752089"/>
                  <a:pt x="2743200" y="2808515"/>
                </a:cubicBezTo>
                <a:cubicBezTo>
                  <a:pt x="2745652" y="2830582"/>
                  <a:pt x="2752887" y="2851885"/>
                  <a:pt x="2756263" y="2873829"/>
                </a:cubicBezTo>
                <a:cubicBezTo>
                  <a:pt x="2761601" y="2908526"/>
                  <a:pt x="2761970" y="2944006"/>
                  <a:pt x="2769326" y="2978332"/>
                </a:cubicBezTo>
                <a:cubicBezTo>
                  <a:pt x="2775096" y="3005260"/>
                  <a:pt x="2786743" y="3030583"/>
                  <a:pt x="2795452" y="3056709"/>
                </a:cubicBezTo>
                <a:cubicBezTo>
                  <a:pt x="2799806" y="3069772"/>
                  <a:pt x="2800877" y="3084440"/>
                  <a:pt x="2808515" y="3095897"/>
                </a:cubicBezTo>
                <a:lnTo>
                  <a:pt x="2834640" y="3135086"/>
                </a:lnTo>
                <a:cubicBezTo>
                  <a:pt x="2861827" y="3243832"/>
                  <a:pt x="2828723" y="3136314"/>
                  <a:pt x="2873829" y="3226526"/>
                </a:cubicBezTo>
                <a:cubicBezTo>
                  <a:pt x="2927913" y="3334694"/>
                  <a:pt x="2838145" y="3192593"/>
                  <a:pt x="2913017" y="3304903"/>
                </a:cubicBezTo>
                <a:cubicBezTo>
                  <a:pt x="2926433" y="3425644"/>
                  <a:pt x="2935698" y="3437633"/>
                  <a:pt x="2913017" y="3566160"/>
                </a:cubicBezTo>
                <a:cubicBezTo>
                  <a:pt x="2908231" y="3593280"/>
                  <a:pt x="2894805" y="3618160"/>
                  <a:pt x="2886892" y="3644537"/>
                </a:cubicBezTo>
                <a:cubicBezTo>
                  <a:pt x="2880614" y="3665465"/>
                  <a:pt x="2871742" y="3714026"/>
                  <a:pt x="2860766" y="3735977"/>
                </a:cubicBezTo>
                <a:cubicBezTo>
                  <a:pt x="2832759" y="3791990"/>
                  <a:pt x="2835897" y="3762355"/>
                  <a:pt x="2795452" y="3814355"/>
                </a:cubicBezTo>
                <a:cubicBezTo>
                  <a:pt x="2776175" y="3839140"/>
                  <a:pt x="2762039" y="3867613"/>
                  <a:pt x="2743200" y="3892732"/>
                </a:cubicBezTo>
                <a:lnTo>
                  <a:pt x="2704012" y="3944983"/>
                </a:lnTo>
                <a:cubicBezTo>
                  <a:pt x="2699658" y="3958046"/>
                  <a:pt x="2700686" y="3974435"/>
                  <a:pt x="2690949" y="3984172"/>
                </a:cubicBezTo>
                <a:cubicBezTo>
                  <a:pt x="2687124" y="3987997"/>
                  <a:pt x="2584372" y="4059113"/>
                  <a:pt x="2560320" y="4062549"/>
                </a:cubicBezTo>
                <a:cubicBezTo>
                  <a:pt x="2486915" y="4073036"/>
                  <a:pt x="2412275" y="4071258"/>
                  <a:pt x="2338252" y="4075612"/>
                </a:cubicBezTo>
                <a:cubicBezTo>
                  <a:pt x="2159208" y="4120373"/>
                  <a:pt x="2238328" y="4105640"/>
                  <a:pt x="1867989" y="4075612"/>
                </a:cubicBezTo>
                <a:cubicBezTo>
                  <a:pt x="1844617" y="4073717"/>
                  <a:pt x="1825135" y="4056224"/>
                  <a:pt x="1802675" y="4049486"/>
                </a:cubicBezTo>
                <a:cubicBezTo>
                  <a:pt x="1781409" y="4043106"/>
                  <a:pt x="1759340" y="4039563"/>
                  <a:pt x="1737360" y="4036423"/>
                </a:cubicBezTo>
                <a:cubicBezTo>
                  <a:pt x="1649876" y="4023925"/>
                  <a:pt x="1549790" y="4018183"/>
                  <a:pt x="1463040" y="4010297"/>
                </a:cubicBezTo>
                <a:lnTo>
                  <a:pt x="1332412" y="3997235"/>
                </a:lnTo>
                <a:cubicBezTo>
                  <a:pt x="1297578" y="3988526"/>
                  <a:pt x="1257785" y="3991026"/>
                  <a:pt x="1227909" y="3971109"/>
                </a:cubicBezTo>
                <a:cubicBezTo>
                  <a:pt x="1179909" y="3939109"/>
                  <a:pt x="1187317" y="3940160"/>
                  <a:pt x="1123406" y="3918857"/>
                </a:cubicBezTo>
                <a:cubicBezTo>
                  <a:pt x="1106374" y="3913180"/>
                  <a:pt x="1088417" y="3910727"/>
                  <a:pt x="1071155" y="3905795"/>
                </a:cubicBezTo>
                <a:cubicBezTo>
                  <a:pt x="1057915" y="3902012"/>
                  <a:pt x="1045383" y="3895828"/>
                  <a:pt x="1031966" y="3892732"/>
                </a:cubicBezTo>
                <a:cubicBezTo>
                  <a:pt x="988698" y="3882747"/>
                  <a:pt x="944416" y="3877376"/>
                  <a:pt x="901337" y="3866606"/>
                </a:cubicBezTo>
                <a:cubicBezTo>
                  <a:pt x="883920" y="3862252"/>
                  <a:pt x="866348" y="3858475"/>
                  <a:pt x="849086" y="3853543"/>
                </a:cubicBezTo>
                <a:cubicBezTo>
                  <a:pt x="835846" y="3849760"/>
                  <a:pt x="823339" y="3843467"/>
                  <a:pt x="809897" y="3840480"/>
                </a:cubicBezTo>
                <a:cubicBezTo>
                  <a:pt x="784042" y="3834734"/>
                  <a:pt x="757375" y="3833163"/>
                  <a:pt x="731520" y="3827417"/>
                </a:cubicBezTo>
                <a:cubicBezTo>
                  <a:pt x="718079" y="3824430"/>
                  <a:pt x="705773" y="3817342"/>
                  <a:pt x="692332" y="3814355"/>
                </a:cubicBezTo>
                <a:cubicBezTo>
                  <a:pt x="638572" y="3802409"/>
                  <a:pt x="600931" y="3802490"/>
                  <a:pt x="548640" y="3788229"/>
                </a:cubicBezTo>
                <a:cubicBezTo>
                  <a:pt x="522071" y="3780983"/>
                  <a:pt x="470263" y="3762103"/>
                  <a:pt x="470263" y="3762103"/>
                </a:cubicBezTo>
                <a:cubicBezTo>
                  <a:pt x="444137" y="3727269"/>
                  <a:pt x="422676" y="3688389"/>
                  <a:pt x="391886" y="3657600"/>
                </a:cubicBezTo>
                <a:cubicBezTo>
                  <a:pt x="378823" y="3644537"/>
                  <a:pt x="364524" y="3632604"/>
                  <a:pt x="352697" y="3618412"/>
                </a:cubicBezTo>
                <a:cubicBezTo>
                  <a:pt x="342646" y="3606351"/>
                  <a:pt x="338633" y="3589274"/>
                  <a:pt x="326572" y="3579223"/>
                </a:cubicBezTo>
                <a:cubicBezTo>
                  <a:pt x="311612" y="3566756"/>
                  <a:pt x="291737" y="3561806"/>
                  <a:pt x="274320" y="3553097"/>
                </a:cubicBezTo>
                <a:cubicBezTo>
                  <a:pt x="265612" y="3535680"/>
                  <a:pt x="260661" y="3515805"/>
                  <a:pt x="248195" y="3500846"/>
                </a:cubicBezTo>
                <a:cubicBezTo>
                  <a:pt x="238144" y="3488785"/>
                  <a:pt x="218814" y="3486979"/>
                  <a:pt x="209006" y="3474720"/>
                </a:cubicBezTo>
                <a:cubicBezTo>
                  <a:pt x="200404" y="3463968"/>
                  <a:pt x="202774" y="3447487"/>
                  <a:pt x="195943" y="3435532"/>
                </a:cubicBezTo>
                <a:cubicBezTo>
                  <a:pt x="185141" y="3416629"/>
                  <a:pt x="169409" y="3400996"/>
                  <a:pt x="156755" y="3383280"/>
                </a:cubicBezTo>
                <a:cubicBezTo>
                  <a:pt x="147630" y="3370505"/>
                  <a:pt x="139338" y="3357155"/>
                  <a:pt x="130629" y="3344092"/>
                </a:cubicBezTo>
                <a:cubicBezTo>
                  <a:pt x="126275" y="3322320"/>
                  <a:pt x="126583" y="3299066"/>
                  <a:pt x="117566" y="3278777"/>
                </a:cubicBezTo>
                <a:cubicBezTo>
                  <a:pt x="108724" y="3258882"/>
                  <a:pt x="89179" y="3245429"/>
                  <a:pt x="78377" y="3226526"/>
                </a:cubicBezTo>
                <a:cubicBezTo>
                  <a:pt x="71545" y="3214571"/>
                  <a:pt x="69669" y="3200400"/>
                  <a:pt x="65315" y="3187337"/>
                </a:cubicBezTo>
                <a:cubicBezTo>
                  <a:pt x="60961" y="3143794"/>
                  <a:pt x="58441" y="3100029"/>
                  <a:pt x="52252" y="3056709"/>
                </a:cubicBezTo>
                <a:cubicBezTo>
                  <a:pt x="49713" y="3038936"/>
                  <a:pt x="43084" y="3021983"/>
                  <a:pt x="39189" y="3004457"/>
                </a:cubicBezTo>
                <a:cubicBezTo>
                  <a:pt x="34373" y="2982783"/>
                  <a:pt x="30942" y="2960817"/>
                  <a:pt x="26126" y="2939143"/>
                </a:cubicBezTo>
                <a:cubicBezTo>
                  <a:pt x="15191" y="2889937"/>
                  <a:pt x="14547" y="2891343"/>
                  <a:pt x="0" y="2847703"/>
                </a:cubicBezTo>
                <a:cubicBezTo>
                  <a:pt x="4354" y="2738846"/>
                  <a:pt x="6472" y="2629877"/>
                  <a:pt x="13063" y="2521132"/>
                </a:cubicBezTo>
                <a:cubicBezTo>
                  <a:pt x="15187" y="2486091"/>
                  <a:pt x="14129" y="2449621"/>
                  <a:pt x="26126" y="2416629"/>
                </a:cubicBezTo>
                <a:cubicBezTo>
                  <a:pt x="32439" y="2399267"/>
                  <a:pt x="54799" y="2392629"/>
                  <a:pt x="65315" y="2377440"/>
                </a:cubicBezTo>
                <a:cubicBezTo>
                  <a:pt x="94219" y="2335690"/>
                  <a:pt x="117566" y="2290355"/>
                  <a:pt x="143692" y="2246812"/>
                </a:cubicBezTo>
                <a:cubicBezTo>
                  <a:pt x="148046" y="2225040"/>
                  <a:pt x="154303" y="2203564"/>
                  <a:pt x="156755" y="2181497"/>
                </a:cubicBezTo>
                <a:cubicBezTo>
                  <a:pt x="163024" y="2125071"/>
                  <a:pt x="160963" y="2067758"/>
                  <a:pt x="169817" y="2011680"/>
                </a:cubicBezTo>
                <a:cubicBezTo>
                  <a:pt x="169817" y="2011677"/>
                  <a:pt x="202474" y="1913711"/>
                  <a:pt x="209006" y="1894115"/>
                </a:cubicBezTo>
                <a:cubicBezTo>
                  <a:pt x="213360" y="1881052"/>
                  <a:pt x="219805" y="1868508"/>
                  <a:pt x="222069" y="1854926"/>
                </a:cubicBezTo>
                <a:cubicBezTo>
                  <a:pt x="282847" y="1490264"/>
                  <a:pt x="215861" y="1866482"/>
                  <a:pt x="274320" y="1593669"/>
                </a:cubicBezTo>
                <a:cubicBezTo>
                  <a:pt x="279870" y="1567771"/>
                  <a:pt x="282645" y="1541351"/>
                  <a:pt x="287383" y="1515292"/>
                </a:cubicBezTo>
                <a:cubicBezTo>
                  <a:pt x="291355" y="1493447"/>
                  <a:pt x="296474" y="1471822"/>
                  <a:pt x="300446" y="1449977"/>
                </a:cubicBezTo>
                <a:cubicBezTo>
                  <a:pt x="305184" y="1423918"/>
                  <a:pt x="307763" y="1397455"/>
                  <a:pt x="313509" y="1371600"/>
                </a:cubicBezTo>
                <a:cubicBezTo>
                  <a:pt x="316496" y="1358159"/>
                  <a:pt x="322789" y="1345651"/>
                  <a:pt x="326572" y="1332412"/>
                </a:cubicBezTo>
                <a:cubicBezTo>
                  <a:pt x="331504" y="1315149"/>
                  <a:pt x="334476" y="1297356"/>
                  <a:pt x="339635" y="1280160"/>
                </a:cubicBezTo>
                <a:cubicBezTo>
                  <a:pt x="347548" y="1253783"/>
                  <a:pt x="357052" y="1227909"/>
                  <a:pt x="365760" y="1201783"/>
                </a:cubicBezTo>
                <a:lnTo>
                  <a:pt x="391886" y="1123406"/>
                </a:lnTo>
                <a:cubicBezTo>
                  <a:pt x="391886" y="1123405"/>
                  <a:pt x="418011" y="1045030"/>
                  <a:pt x="418012" y="1045029"/>
                </a:cubicBezTo>
                <a:cubicBezTo>
                  <a:pt x="435429" y="1018903"/>
                  <a:pt x="444137" y="984069"/>
                  <a:pt x="470263" y="966652"/>
                </a:cubicBezTo>
                <a:cubicBezTo>
                  <a:pt x="520909" y="932888"/>
                  <a:pt x="494558" y="945491"/>
                  <a:pt x="548640" y="927463"/>
                </a:cubicBezTo>
                <a:cubicBezTo>
                  <a:pt x="596914" y="855054"/>
                  <a:pt x="547146" y="912328"/>
                  <a:pt x="613955" y="875212"/>
                </a:cubicBezTo>
                <a:cubicBezTo>
                  <a:pt x="641403" y="859963"/>
                  <a:pt x="670129" y="845163"/>
                  <a:pt x="692332" y="822960"/>
                </a:cubicBezTo>
                <a:cubicBezTo>
                  <a:pt x="705395" y="809897"/>
                  <a:pt x="714997" y="792033"/>
                  <a:pt x="731520" y="783772"/>
                </a:cubicBezTo>
                <a:cubicBezTo>
                  <a:pt x="751379" y="773843"/>
                  <a:pt x="775295" y="776094"/>
                  <a:pt x="796835" y="770709"/>
                </a:cubicBezTo>
                <a:cubicBezTo>
                  <a:pt x="810193" y="767369"/>
                  <a:pt x="822582" y="760633"/>
                  <a:pt x="836023" y="757646"/>
                </a:cubicBezTo>
                <a:cubicBezTo>
                  <a:pt x="973965" y="726992"/>
                  <a:pt x="865368" y="760927"/>
                  <a:pt x="953589" y="731520"/>
                </a:cubicBezTo>
                <a:cubicBezTo>
                  <a:pt x="1031966" y="735874"/>
                  <a:pt x="1110576" y="737141"/>
                  <a:pt x="1188720" y="744583"/>
                </a:cubicBezTo>
                <a:cubicBezTo>
                  <a:pt x="1202428" y="745888"/>
                  <a:pt x="1214551" y="754306"/>
                  <a:pt x="1227909" y="757646"/>
                </a:cubicBezTo>
                <a:cubicBezTo>
                  <a:pt x="1249449" y="763031"/>
                  <a:pt x="1271549" y="765893"/>
                  <a:pt x="1293223" y="770709"/>
                </a:cubicBezTo>
                <a:cubicBezTo>
                  <a:pt x="1310749" y="774604"/>
                  <a:pt x="1328058" y="779418"/>
                  <a:pt x="1345475" y="783772"/>
                </a:cubicBezTo>
                <a:cubicBezTo>
                  <a:pt x="1484812" y="779418"/>
                  <a:pt x="1624308" y="778662"/>
                  <a:pt x="1763486" y="770709"/>
                </a:cubicBezTo>
                <a:cubicBezTo>
                  <a:pt x="1777233" y="769923"/>
                  <a:pt x="1792938" y="767383"/>
                  <a:pt x="1802675" y="757646"/>
                </a:cubicBezTo>
                <a:cubicBezTo>
                  <a:pt x="1824878" y="735443"/>
                  <a:pt x="1854926" y="679269"/>
                  <a:pt x="1854926" y="679269"/>
                </a:cubicBezTo>
                <a:cubicBezTo>
                  <a:pt x="1869582" y="635301"/>
                  <a:pt x="1868286" y="633029"/>
                  <a:pt x="1894115" y="587829"/>
                </a:cubicBezTo>
                <a:cubicBezTo>
                  <a:pt x="1901904" y="574198"/>
                  <a:pt x="1913219" y="562682"/>
                  <a:pt x="1920240" y="548640"/>
                </a:cubicBezTo>
                <a:cubicBezTo>
                  <a:pt x="1926398" y="536324"/>
                  <a:pt x="1927145" y="521768"/>
                  <a:pt x="1933303" y="509452"/>
                </a:cubicBezTo>
                <a:cubicBezTo>
                  <a:pt x="1940324" y="495410"/>
                  <a:pt x="1951640" y="483894"/>
                  <a:pt x="1959429" y="470263"/>
                </a:cubicBezTo>
                <a:cubicBezTo>
                  <a:pt x="1969090" y="453356"/>
                  <a:pt x="1976846" y="435429"/>
                  <a:pt x="1985555" y="418012"/>
                </a:cubicBezTo>
                <a:cubicBezTo>
                  <a:pt x="2011260" y="315182"/>
                  <a:pt x="1991880" y="403426"/>
                  <a:pt x="2011680" y="235132"/>
                </a:cubicBezTo>
                <a:cubicBezTo>
                  <a:pt x="2020031" y="164153"/>
                  <a:pt x="2007367" y="142214"/>
                  <a:pt x="2063932" y="104503"/>
                </a:cubicBezTo>
                <a:cubicBezTo>
                  <a:pt x="2075389" y="96865"/>
                  <a:pt x="2090057" y="95794"/>
                  <a:pt x="2103120" y="91440"/>
                </a:cubicBezTo>
                <a:cubicBezTo>
                  <a:pt x="2193544" y="23624"/>
                  <a:pt x="2113237" y="71326"/>
                  <a:pt x="2233749" y="39189"/>
                </a:cubicBezTo>
                <a:cubicBezTo>
                  <a:pt x="2273663" y="28545"/>
                  <a:pt x="2351315" y="0"/>
                  <a:pt x="2351315" y="0"/>
                </a:cubicBezTo>
                <a:cubicBezTo>
                  <a:pt x="2364378" y="4354"/>
                  <a:pt x="2377145" y="9723"/>
                  <a:pt x="2390503" y="13063"/>
                </a:cubicBezTo>
                <a:cubicBezTo>
                  <a:pt x="2427019" y="22192"/>
                  <a:pt x="2499255" y="33366"/>
                  <a:pt x="2534195" y="39189"/>
                </a:cubicBezTo>
                <a:lnTo>
                  <a:pt x="2612572" y="65315"/>
                </a:lnTo>
                <a:cubicBezTo>
                  <a:pt x="2625635" y="69669"/>
                  <a:pt x="2639444" y="72219"/>
                  <a:pt x="2651760" y="78377"/>
                </a:cubicBezTo>
                <a:cubicBezTo>
                  <a:pt x="2778972" y="141984"/>
                  <a:pt x="2722867" y="110592"/>
                  <a:pt x="2821577" y="169817"/>
                </a:cubicBezTo>
                <a:cubicBezTo>
                  <a:pt x="2834640" y="195943"/>
                  <a:pt x="2846779" y="222552"/>
                  <a:pt x="2860766" y="248195"/>
                </a:cubicBezTo>
                <a:cubicBezTo>
                  <a:pt x="2872924" y="270484"/>
                  <a:pt x="2891278" y="289648"/>
                  <a:pt x="2899955" y="313509"/>
                </a:cubicBezTo>
                <a:cubicBezTo>
                  <a:pt x="2909006" y="338400"/>
                  <a:pt x="2907271" y="366031"/>
                  <a:pt x="2913017" y="391886"/>
                </a:cubicBezTo>
                <a:cubicBezTo>
                  <a:pt x="2924701" y="444463"/>
                  <a:pt x="2935174" y="497544"/>
                  <a:pt x="2952206" y="548640"/>
                </a:cubicBezTo>
                <a:lnTo>
                  <a:pt x="2991395" y="666206"/>
                </a:lnTo>
                <a:cubicBezTo>
                  <a:pt x="2995749" y="779417"/>
                  <a:pt x="2997994" y="892729"/>
                  <a:pt x="3004457" y="1005840"/>
                </a:cubicBezTo>
                <a:cubicBezTo>
                  <a:pt x="3007593" y="1060716"/>
                  <a:pt x="3022351" y="1157221"/>
                  <a:pt x="3030583" y="1214846"/>
                </a:cubicBezTo>
                <a:cubicBezTo>
                  <a:pt x="3034937" y="1284515"/>
                  <a:pt x="3038673" y="1354225"/>
                  <a:pt x="3043646" y="1423852"/>
                </a:cubicBezTo>
                <a:cubicBezTo>
                  <a:pt x="3051736" y="1537109"/>
                  <a:pt x="3067546" y="1649962"/>
                  <a:pt x="3069772" y="1763486"/>
                </a:cubicBezTo>
                <a:cubicBezTo>
                  <a:pt x="3071908" y="1872409"/>
                  <a:pt x="3063505" y="1981325"/>
                  <a:pt x="3056709" y="2090057"/>
                </a:cubicBezTo>
                <a:cubicBezTo>
                  <a:pt x="3054788" y="2120786"/>
                  <a:pt x="3047465" y="2150945"/>
                  <a:pt x="3043646" y="2181497"/>
                </a:cubicBezTo>
                <a:cubicBezTo>
                  <a:pt x="3026146" y="2321499"/>
                  <a:pt x="3044070" y="2258601"/>
                  <a:pt x="3017520" y="2338252"/>
                </a:cubicBezTo>
                <a:cubicBezTo>
                  <a:pt x="3004457" y="2473235"/>
                  <a:pt x="3021217" y="2614546"/>
                  <a:pt x="2978332" y="2743200"/>
                </a:cubicBezTo>
                <a:cubicBezTo>
                  <a:pt x="2967140" y="2776775"/>
                  <a:pt x="2958767" y="2798556"/>
                  <a:pt x="2952206" y="2834640"/>
                </a:cubicBezTo>
                <a:cubicBezTo>
                  <a:pt x="2912354" y="3053823"/>
                  <a:pt x="2969709" y="2781875"/>
                  <a:pt x="2926080" y="3043646"/>
                </a:cubicBezTo>
                <a:cubicBezTo>
                  <a:pt x="2923816" y="3057228"/>
                  <a:pt x="2917371" y="3069772"/>
                  <a:pt x="2913017" y="3082835"/>
                </a:cubicBezTo>
                <a:cubicBezTo>
                  <a:pt x="2908663" y="3113315"/>
                  <a:pt x="2904637" y="3143844"/>
                  <a:pt x="2899955" y="3174275"/>
                </a:cubicBezTo>
                <a:cubicBezTo>
                  <a:pt x="2895928" y="3200453"/>
                  <a:pt x="2890177" y="3226370"/>
                  <a:pt x="2886892" y="3252652"/>
                </a:cubicBezTo>
                <a:cubicBezTo>
                  <a:pt x="2874649" y="3350592"/>
                  <a:pt x="2880874" y="3368164"/>
                  <a:pt x="2860766" y="3448595"/>
                </a:cubicBezTo>
                <a:cubicBezTo>
                  <a:pt x="2857426" y="3461953"/>
                  <a:pt x="2851486" y="3474544"/>
                  <a:pt x="2847703" y="3487783"/>
                </a:cubicBezTo>
                <a:cubicBezTo>
                  <a:pt x="2842771" y="3505046"/>
                  <a:pt x="2839799" y="3522839"/>
                  <a:pt x="2834640" y="3540035"/>
                </a:cubicBezTo>
                <a:cubicBezTo>
                  <a:pt x="2826727" y="3566412"/>
                  <a:pt x="2808515" y="3618412"/>
                  <a:pt x="2808515" y="3618412"/>
                </a:cubicBezTo>
                <a:cubicBezTo>
                  <a:pt x="2804161" y="3692435"/>
                  <a:pt x="2802482" y="3766663"/>
                  <a:pt x="2795452" y="3840480"/>
                </a:cubicBezTo>
                <a:cubicBezTo>
                  <a:pt x="2793750" y="3858353"/>
                  <a:pt x="2792348" y="3877794"/>
                  <a:pt x="2782389" y="3892732"/>
                </a:cubicBezTo>
                <a:cubicBezTo>
                  <a:pt x="2767920" y="3914435"/>
                  <a:pt x="2726365" y="3924469"/>
                  <a:pt x="2704012" y="3931920"/>
                </a:cubicBezTo>
                <a:cubicBezTo>
                  <a:pt x="2682240" y="3927566"/>
                  <a:pt x="2657171" y="3931173"/>
                  <a:pt x="2638697" y="3918857"/>
                </a:cubicBezTo>
                <a:cubicBezTo>
                  <a:pt x="2627240" y="3911219"/>
                  <a:pt x="2631793" y="3891985"/>
                  <a:pt x="2625635" y="3879669"/>
                </a:cubicBezTo>
                <a:cubicBezTo>
                  <a:pt x="2618614" y="3865627"/>
                  <a:pt x="2611768" y="3850288"/>
                  <a:pt x="2599509" y="3840480"/>
                </a:cubicBezTo>
                <a:cubicBezTo>
                  <a:pt x="2532250" y="3786673"/>
                  <a:pt x="2579795" y="3866365"/>
                  <a:pt x="2547257" y="3801292"/>
                </a:cubicBezTo>
              </a:path>
            </a:pathLst>
          </a:cu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Arrow Connector 19"/>
          <p:cNvCxnSpPr/>
          <p:nvPr/>
        </p:nvCxnSpPr>
        <p:spPr>
          <a:xfrm flipH="1" flipV="1">
            <a:off x="6486989" y="4034625"/>
            <a:ext cx="954350" cy="55153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5836226" y="3559068"/>
            <a:ext cx="613954" cy="600891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373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7672" y="1060736"/>
            <a:ext cx="8140238" cy="556526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30037" y="137406"/>
            <a:ext cx="72355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do 336 + 6 pictorially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6124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0037" y="1292735"/>
            <a:ext cx="8140238" cy="556526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338217" y="137406"/>
            <a:ext cx="60191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do 336 + 6 = 3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42</a:t>
            </a:r>
            <a:endParaRPr lang="en-US" sz="54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Oval 5"/>
          <p:cNvSpPr/>
          <p:nvPr/>
        </p:nvSpPr>
        <p:spPr>
          <a:xfrm>
            <a:off x="6493179" y="2767890"/>
            <a:ext cx="613954" cy="600891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888675" y="2767890"/>
            <a:ext cx="613954" cy="60089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226606" y="2767890"/>
            <a:ext cx="613954" cy="60089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558800" y="2767890"/>
            <a:ext cx="613954" cy="60089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7183333" y="2767889"/>
            <a:ext cx="613954" cy="600891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803025" y="2767890"/>
            <a:ext cx="613954" cy="600891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8220057" y="2834886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9012096" y="2834886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9759752" y="2834886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8264440" y="3565672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9012096" y="3551288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9759752" y="3565672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8220057" y="4691866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9012096" y="4691866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9759752" y="4691866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8264440" y="5422652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9012096" y="5408268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9759752" y="5422652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Freeform 2"/>
          <p:cNvSpPr/>
          <p:nvPr/>
        </p:nvSpPr>
        <p:spPr>
          <a:xfrm>
            <a:off x="8098971" y="2729430"/>
            <a:ext cx="2717075" cy="3475427"/>
          </a:xfrm>
          <a:custGeom>
            <a:avLst/>
            <a:gdLst>
              <a:gd name="connsiteX0" fmla="*/ 1632858 w 2717075"/>
              <a:gd name="connsiteY0" fmla="*/ 707 h 3475427"/>
              <a:gd name="connsiteX1" fmla="*/ 1593669 w 2717075"/>
              <a:gd name="connsiteY1" fmla="*/ 170524 h 3475427"/>
              <a:gd name="connsiteX2" fmla="*/ 1580606 w 2717075"/>
              <a:gd name="connsiteY2" fmla="*/ 209713 h 3475427"/>
              <a:gd name="connsiteX3" fmla="*/ 1580606 w 2717075"/>
              <a:gd name="connsiteY3" fmla="*/ 666913 h 3475427"/>
              <a:gd name="connsiteX4" fmla="*/ 1541418 w 2717075"/>
              <a:gd name="connsiteY4" fmla="*/ 679976 h 3475427"/>
              <a:gd name="connsiteX5" fmla="*/ 1463040 w 2717075"/>
              <a:gd name="connsiteY5" fmla="*/ 732227 h 3475427"/>
              <a:gd name="connsiteX6" fmla="*/ 1319349 w 2717075"/>
              <a:gd name="connsiteY6" fmla="*/ 771416 h 3475427"/>
              <a:gd name="connsiteX7" fmla="*/ 1280160 w 2717075"/>
              <a:gd name="connsiteY7" fmla="*/ 784479 h 3475427"/>
              <a:gd name="connsiteX8" fmla="*/ 1123406 w 2717075"/>
              <a:gd name="connsiteY8" fmla="*/ 810604 h 3475427"/>
              <a:gd name="connsiteX9" fmla="*/ 1084218 w 2717075"/>
              <a:gd name="connsiteY9" fmla="*/ 823667 h 3475427"/>
              <a:gd name="connsiteX10" fmla="*/ 1005840 w 2717075"/>
              <a:gd name="connsiteY10" fmla="*/ 862856 h 3475427"/>
              <a:gd name="connsiteX11" fmla="*/ 888275 w 2717075"/>
              <a:gd name="connsiteY11" fmla="*/ 875919 h 3475427"/>
              <a:gd name="connsiteX12" fmla="*/ 809898 w 2717075"/>
              <a:gd name="connsiteY12" fmla="*/ 888981 h 3475427"/>
              <a:gd name="connsiteX13" fmla="*/ 352698 w 2717075"/>
              <a:gd name="connsiteY13" fmla="*/ 875919 h 3475427"/>
              <a:gd name="connsiteX14" fmla="*/ 209006 w 2717075"/>
              <a:gd name="connsiteY14" fmla="*/ 875919 h 3475427"/>
              <a:gd name="connsiteX15" fmla="*/ 195943 w 2717075"/>
              <a:gd name="connsiteY15" fmla="*/ 915107 h 3475427"/>
              <a:gd name="connsiteX16" fmla="*/ 117566 w 2717075"/>
              <a:gd name="connsiteY16" fmla="*/ 980421 h 3475427"/>
              <a:gd name="connsiteX17" fmla="*/ 65315 w 2717075"/>
              <a:gd name="connsiteY17" fmla="*/ 1058799 h 3475427"/>
              <a:gd name="connsiteX18" fmla="*/ 39189 w 2717075"/>
              <a:gd name="connsiteY18" fmla="*/ 1124113 h 3475427"/>
              <a:gd name="connsiteX19" fmla="*/ 0 w 2717075"/>
              <a:gd name="connsiteY19" fmla="*/ 1267804 h 3475427"/>
              <a:gd name="connsiteX20" fmla="*/ 13063 w 2717075"/>
              <a:gd name="connsiteY20" fmla="*/ 1463747 h 3475427"/>
              <a:gd name="connsiteX21" fmla="*/ 26126 w 2717075"/>
              <a:gd name="connsiteY21" fmla="*/ 1829507 h 3475427"/>
              <a:gd name="connsiteX22" fmla="*/ 65315 w 2717075"/>
              <a:gd name="connsiteY22" fmla="*/ 1999324 h 3475427"/>
              <a:gd name="connsiteX23" fmla="*/ 104503 w 2717075"/>
              <a:gd name="connsiteY23" fmla="*/ 2195267 h 3475427"/>
              <a:gd name="connsiteX24" fmla="*/ 117566 w 2717075"/>
              <a:gd name="connsiteY24" fmla="*/ 2260581 h 3475427"/>
              <a:gd name="connsiteX25" fmla="*/ 130629 w 2717075"/>
              <a:gd name="connsiteY25" fmla="*/ 2299770 h 3475427"/>
              <a:gd name="connsiteX26" fmla="*/ 169818 w 2717075"/>
              <a:gd name="connsiteY26" fmla="*/ 2443461 h 3475427"/>
              <a:gd name="connsiteX27" fmla="*/ 195943 w 2717075"/>
              <a:gd name="connsiteY27" fmla="*/ 2639404 h 3475427"/>
              <a:gd name="connsiteX28" fmla="*/ 209006 w 2717075"/>
              <a:gd name="connsiteY28" fmla="*/ 2678593 h 3475427"/>
              <a:gd name="connsiteX29" fmla="*/ 195943 w 2717075"/>
              <a:gd name="connsiteY29" fmla="*/ 3201107 h 3475427"/>
              <a:gd name="connsiteX30" fmla="*/ 248195 w 2717075"/>
              <a:gd name="connsiteY30" fmla="*/ 3383987 h 3475427"/>
              <a:gd name="connsiteX31" fmla="*/ 339635 w 2717075"/>
              <a:gd name="connsiteY31" fmla="*/ 3423176 h 3475427"/>
              <a:gd name="connsiteX32" fmla="*/ 378823 w 2717075"/>
              <a:gd name="connsiteY32" fmla="*/ 3449301 h 3475427"/>
              <a:gd name="connsiteX33" fmla="*/ 587829 w 2717075"/>
              <a:gd name="connsiteY33" fmla="*/ 3475427 h 3475427"/>
              <a:gd name="connsiteX34" fmla="*/ 783772 w 2717075"/>
              <a:gd name="connsiteY34" fmla="*/ 3462364 h 3475427"/>
              <a:gd name="connsiteX35" fmla="*/ 914400 w 2717075"/>
              <a:gd name="connsiteY35" fmla="*/ 3449301 h 3475427"/>
              <a:gd name="connsiteX36" fmla="*/ 1136469 w 2717075"/>
              <a:gd name="connsiteY36" fmla="*/ 3436239 h 3475427"/>
              <a:gd name="connsiteX37" fmla="*/ 2011680 w 2717075"/>
              <a:gd name="connsiteY37" fmla="*/ 3410113 h 3475427"/>
              <a:gd name="connsiteX38" fmla="*/ 2155372 w 2717075"/>
              <a:gd name="connsiteY38" fmla="*/ 3397050 h 3475427"/>
              <a:gd name="connsiteX39" fmla="*/ 2272938 w 2717075"/>
              <a:gd name="connsiteY39" fmla="*/ 3318673 h 3475427"/>
              <a:gd name="connsiteX40" fmla="*/ 2377440 w 2717075"/>
              <a:gd name="connsiteY40" fmla="*/ 3279484 h 3475427"/>
              <a:gd name="connsiteX41" fmla="*/ 2455818 w 2717075"/>
              <a:gd name="connsiteY41" fmla="*/ 3240296 h 3475427"/>
              <a:gd name="connsiteX42" fmla="*/ 2586446 w 2717075"/>
              <a:gd name="connsiteY42" fmla="*/ 3135793 h 3475427"/>
              <a:gd name="connsiteX43" fmla="*/ 2664823 w 2717075"/>
              <a:gd name="connsiteY43" fmla="*/ 2965976 h 3475427"/>
              <a:gd name="connsiteX44" fmla="*/ 2690949 w 2717075"/>
              <a:gd name="connsiteY44" fmla="*/ 2848410 h 3475427"/>
              <a:gd name="connsiteX45" fmla="*/ 2704012 w 2717075"/>
              <a:gd name="connsiteY45" fmla="*/ 2717781 h 3475427"/>
              <a:gd name="connsiteX46" fmla="*/ 2717075 w 2717075"/>
              <a:gd name="connsiteY46" fmla="*/ 2600216 h 3475427"/>
              <a:gd name="connsiteX47" fmla="*/ 2704012 w 2717075"/>
              <a:gd name="connsiteY47" fmla="*/ 2417336 h 3475427"/>
              <a:gd name="connsiteX48" fmla="*/ 2677886 w 2717075"/>
              <a:gd name="connsiteY48" fmla="*/ 2169141 h 3475427"/>
              <a:gd name="connsiteX49" fmla="*/ 2664823 w 2717075"/>
              <a:gd name="connsiteY49" fmla="*/ 2103827 h 3475427"/>
              <a:gd name="connsiteX50" fmla="*/ 2638698 w 2717075"/>
              <a:gd name="connsiteY50" fmla="*/ 2064639 h 3475427"/>
              <a:gd name="connsiteX51" fmla="*/ 2573383 w 2717075"/>
              <a:gd name="connsiteY51" fmla="*/ 1920947 h 3475427"/>
              <a:gd name="connsiteX52" fmla="*/ 2534195 w 2717075"/>
              <a:gd name="connsiteY52" fmla="*/ 1738067 h 3475427"/>
              <a:gd name="connsiteX53" fmla="*/ 2521132 w 2717075"/>
              <a:gd name="connsiteY53" fmla="*/ 1594376 h 3475427"/>
              <a:gd name="connsiteX54" fmla="*/ 2495006 w 2717075"/>
              <a:gd name="connsiteY54" fmla="*/ 1293930 h 3475427"/>
              <a:gd name="connsiteX55" fmla="*/ 2481943 w 2717075"/>
              <a:gd name="connsiteY55" fmla="*/ 1124113 h 3475427"/>
              <a:gd name="connsiteX56" fmla="*/ 2403566 w 2717075"/>
              <a:gd name="connsiteY56" fmla="*/ 941233 h 3475427"/>
              <a:gd name="connsiteX57" fmla="*/ 2364378 w 2717075"/>
              <a:gd name="connsiteY57" fmla="*/ 849793 h 3475427"/>
              <a:gd name="connsiteX58" fmla="*/ 2338252 w 2717075"/>
              <a:gd name="connsiteY58" fmla="*/ 771416 h 3475427"/>
              <a:gd name="connsiteX59" fmla="*/ 2325189 w 2717075"/>
              <a:gd name="connsiteY59" fmla="*/ 353404 h 3475427"/>
              <a:gd name="connsiteX60" fmla="*/ 2312126 w 2717075"/>
              <a:gd name="connsiteY60" fmla="*/ 235839 h 3475427"/>
              <a:gd name="connsiteX61" fmla="*/ 2299063 w 2717075"/>
              <a:gd name="connsiteY61" fmla="*/ 196650 h 3475427"/>
              <a:gd name="connsiteX62" fmla="*/ 2246812 w 2717075"/>
              <a:gd name="connsiteY62" fmla="*/ 118273 h 3475427"/>
              <a:gd name="connsiteX63" fmla="*/ 2050869 w 2717075"/>
              <a:gd name="connsiteY63" fmla="*/ 79084 h 3475427"/>
              <a:gd name="connsiteX64" fmla="*/ 1998618 w 2717075"/>
              <a:gd name="connsiteY64" fmla="*/ 66021 h 3475427"/>
              <a:gd name="connsiteX65" fmla="*/ 1920240 w 2717075"/>
              <a:gd name="connsiteY65" fmla="*/ 13770 h 3475427"/>
              <a:gd name="connsiteX66" fmla="*/ 1632858 w 2717075"/>
              <a:gd name="connsiteY66" fmla="*/ 707 h 3475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2717075" h="3475427">
                <a:moveTo>
                  <a:pt x="1632858" y="707"/>
                </a:moveTo>
                <a:cubicBezTo>
                  <a:pt x="1622495" y="52519"/>
                  <a:pt x="1609424" y="123258"/>
                  <a:pt x="1593669" y="170524"/>
                </a:cubicBezTo>
                <a:lnTo>
                  <a:pt x="1580606" y="209713"/>
                </a:lnTo>
                <a:cubicBezTo>
                  <a:pt x="1584427" y="289946"/>
                  <a:pt x="1608302" y="563051"/>
                  <a:pt x="1580606" y="666913"/>
                </a:cubicBezTo>
                <a:cubicBezTo>
                  <a:pt x="1577058" y="680217"/>
                  <a:pt x="1554481" y="675622"/>
                  <a:pt x="1541418" y="679976"/>
                </a:cubicBezTo>
                <a:cubicBezTo>
                  <a:pt x="1495497" y="748855"/>
                  <a:pt x="1541771" y="698485"/>
                  <a:pt x="1463040" y="732227"/>
                </a:cubicBezTo>
                <a:cubicBezTo>
                  <a:pt x="1340996" y="784532"/>
                  <a:pt x="1559390" y="741411"/>
                  <a:pt x="1319349" y="771416"/>
                </a:cubicBezTo>
                <a:cubicBezTo>
                  <a:pt x="1306286" y="775770"/>
                  <a:pt x="1293519" y="781139"/>
                  <a:pt x="1280160" y="784479"/>
                </a:cubicBezTo>
                <a:cubicBezTo>
                  <a:pt x="1229232" y="797211"/>
                  <a:pt x="1175007" y="803232"/>
                  <a:pt x="1123406" y="810604"/>
                </a:cubicBezTo>
                <a:cubicBezTo>
                  <a:pt x="1110343" y="814958"/>
                  <a:pt x="1096534" y="817509"/>
                  <a:pt x="1084218" y="823667"/>
                </a:cubicBezTo>
                <a:cubicBezTo>
                  <a:pt x="1039082" y="846235"/>
                  <a:pt x="1055091" y="854647"/>
                  <a:pt x="1005840" y="862856"/>
                </a:cubicBezTo>
                <a:cubicBezTo>
                  <a:pt x="966947" y="869338"/>
                  <a:pt x="927359" y="870708"/>
                  <a:pt x="888275" y="875919"/>
                </a:cubicBezTo>
                <a:cubicBezTo>
                  <a:pt x="862021" y="879419"/>
                  <a:pt x="836024" y="884627"/>
                  <a:pt x="809898" y="888981"/>
                </a:cubicBezTo>
                <a:cubicBezTo>
                  <a:pt x="657498" y="884627"/>
                  <a:pt x="504949" y="883932"/>
                  <a:pt x="352698" y="875919"/>
                </a:cubicBezTo>
                <a:cubicBezTo>
                  <a:pt x="165648" y="866075"/>
                  <a:pt x="619235" y="824640"/>
                  <a:pt x="209006" y="875919"/>
                </a:cubicBezTo>
                <a:cubicBezTo>
                  <a:pt x="204652" y="888982"/>
                  <a:pt x="203581" y="903650"/>
                  <a:pt x="195943" y="915107"/>
                </a:cubicBezTo>
                <a:cubicBezTo>
                  <a:pt x="175825" y="945284"/>
                  <a:pt x="146486" y="961142"/>
                  <a:pt x="117566" y="980421"/>
                </a:cubicBezTo>
                <a:cubicBezTo>
                  <a:pt x="83033" y="1084020"/>
                  <a:pt x="135207" y="946972"/>
                  <a:pt x="65315" y="1058799"/>
                </a:cubicBezTo>
                <a:cubicBezTo>
                  <a:pt x="52887" y="1078683"/>
                  <a:pt x="47202" y="1102076"/>
                  <a:pt x="39189" y="1124113"/>
                </a:cubicBezTo>
                <a:cubicBezTo>
                  <a:pt x="9725" y="1205138"/>
                  <a:pt x="15495" y="1190333"/>
                  <a:pt x="0" y="1267804"/>
                </a:cubicBezTo>
                <a:cubicBezTo>
                  <a:pt x="4354" y="1333118"/>
                  <a:pt x="10022" y="1398358"/>
                  <a:pt x="13063" y="1463747"/>
                </a:cubicBezTo>
                <a:cubicBezTo>
                  <a:pt x="18731" y="1585613"/>
                  <a:pt x="16524" y="1707888"/>
                  <a:pt x="26126" y="1829507"/>
                </a:cubicBezTo>
                <a:cubicBezTo>
                  <a:pt x="32090" y="1905053"/>
                  <a:pt x="45299" y="1939276"/>
                  <a:pt x="65315" y="1999324"/>
                </a:cubicBezTo>
                <a:cubicBezTo>
                  <a:pt x="97856" y="2227107"/>
                  <a:pt x="54118" y="1943344"/>
                  <a:pt x="104503" y="2195267"/>
                </a:cubicBezTo>
                <a:cubicBezTo>
                  <a:pt x="108857" y="2217038"/>
                  <a:pt x="112181" y="2239041"/>
                  <a:pt x="117566" y="2260581"/>
                </a:cubicBezTo>
                <a:cubicBezTo>
                  <a:pt x="120906" y="2273939"/>
                  <a:pt x="127006" y="2286486"/>
                  <a:pt x="130629" y="2299770"/>
                </a:cubicBezTo>
                <a:cubicBezTo>
                  <a:pt x="174826" y="2461823"/>
                  <a:pt x="139751" y="2353263"/>
                  <a:pt x="169818" y="2443461"/>
                </a:cubicBezTo>
                <a:cubicBezTo>
                  <a:pt x="176107" y="2500069"/>
                  <a:pt x="182912" y="2580764"/>
                  <a:pt x="195943" y="2639404"/>
                </a:cubicBezTo>
                <a:cubicBezTo>
                  <a:pt x="198930" y="2652846"/>
                  <a:pt x="204652" y="2665530"/>
                  <a:pt x="209006" y="2678593"/>
                </a:cubicBezTo>
                <a:cubicBezTo>
                  <a:pt x="204652" y="2852764"/>
                  <a:pt x="195943" y="3026881"/>
                  <a:pt x="195943" y="3201107"/>
                </a:cubicBezTo>
                <a:cubicBezTo>
                  <a:pt x="195943" y="3379947"/>
                  <a:pt x="158571" y="3354112"/>
                  <a:pt x="248195" y="3383987"/>
                </a:cubicBezTo>
                <a:cubicBezTo>
                  <a:pt x="346573" y="3449574"/>
                  <a:pt x="221547" y="3372568"/>
                  <a:pt x="339635" y="3423176"/>
                </a:cubicBezTo>
                <a:cubicBezTo>
                  <a:pt x="354065" y="3429360"/>
                  <a:pt x="363460" y="3446067"/>
                  <a:pt x="378823" y="3449301"/>
                </a:cubicBezTo>
                <a:cubicBezTo>
                  <a:pt x="447528" y="3463765"/>
                  <a:pt x="587829" y="3475427"/>
                  <a:pt x="587829" y="3475427"/>
                </a:cubicBezTo>
                <a:lnTo>
                  <a:pt x="783772" y="3462364"/>
                </a:lnTo>
                <a:cubicBezTo>
                  <a:pt x="827392" y="3458874"/>
                  <a:pt x="870760" y="3452534"/>
                  <a:pt x="914400" y="3449301"/>
                </a:cubicBezTo>
                <a:cubicBezTo>
                  <a:pt x="988348" y="3443823"/>
                  <a:pt x="1062446" y="3440593"/>
                  <a:pt x="1136469" y="3436239"/>
                </a:cubicBezTo>
                <a:cubicBezTo>
                  <a:pt x="1483607" y="3378382"/>
                  <a:pt x="1120879" y="3434858"/>
                  <a:pt x="2011680" y="3410113"/>
                </a:cubicBezTo>
                <a:cubicBezTo>
                  <a:pt x="2059756" y="3408778"/>
                  <a:pt x="2107475" y="3401404"/>
                  <a:pt x="2155372" y="3397050"/>
                </a:cubicBezTo>
                <a:cubicBezTo>
                  <a:pt x="2266440" y="3360026"/>
                  <a:pt x="2086132" y="3425419"/>
                  <a:pt x="2272938" y="3318673"/>
                </a:cubicBezTo>
                <a:cubicBezTo>
                  <a:pt x="2305239" y="3300215"/>
                  <a:pt x="2343245" y="3294139"/>
                  <a:pt x="2377440" y="3279484"/>
                </a:cubicBezTo>
                <a:cubicBezTo>
                  <a:pt x="2404288" y="3267978"/>
                  <a:pt x="2430587" y="3255014"/>
                  <a:pt x="2455818" y="3240296"/>
                </a:cubicBezTo>
                <a:cubicBezTo>
                  <a:pt x="2504350" y="3211986"/>
                  <a:pt x="2551481" y="3180747"/>
                  <a:pt x="2586446" y="3135793"/>
                </a:cubicBezTo>
                <a:cubicBezTo>
                  <a:pt x="2622881" y="3088949"/>
                  <a:pt x="2648803" y="3020445"/>
                  <a:pt x="2664823" y="2965976"/>
                </a:cubicBezTo>
                <a:cubicBezTo>
                  <a:pt x="2676150" y="2927463"/>
                  <a:pt x="2682240" y="2887599"/>
                  <a:pt x="2690949" y="2848410"/>
                </a:cubicBezTo>
                <a:cubicBezTo>
                  <a:pt x="2695303" y="2804867"/>
                  <a:pt x="2699431" y="2761301"/>
                  <a:pt x="2704012" y="2717781"/>
                </a:cubicBezTo>
                <a:cubicBezTo>
                  <a:pt x="2708140" y="2678568"/>
                  <a:pt x="2717075" y="2639646"/>
                  <a:pt x="2717075" y="2600216"/>
                </a:cubicBezTo>
                <a:cubicBezTo>
                  <a:pt x="2717075" y="2539101"/>
                  <a:pt x="2709545" y="2478200"/>
                  <a:pt x="2704012" y="2417336"/>
                </a:cubicBezTo>
                <a:cubicBezTo>
                  <a:pt x="2696480" y="2334489"/>
                  <a:pt x="2688204" y="2251687"/>
                  <a:pt x="2677886" y="2169141"/>
                </a:cubicBezTo>
                <a:cubicBezTo>
                  <a:pt x="2675132" y="2147110"/>
                  <a:pt x="2672619" y="2124616"/>
                  <a:pt x="2664823" y="2103827"/>
                </a:cubicBezTo>
                <a:cubicBezTo>
                  <a:pt x="2659311" y="2089127"/>
                  <a:pt x="2646322" y="2078363"/>
                  <a:pt x="2638698" y="2064639"/>
                </a:cubicBezTo>
                <a:cubicBezTo>
                  <a:pt x="2623929" y="2038055"/>
                  <a:pt x="2582336" y="1954967"/>
                  <a:pt x="2573383" y="1920947"/>
                </a:cubicBezTo>
                <a:cubicBezTo>
                  <a:pt x="2557517" y="1860656"/>
                  <a:pt x="2547258" y="1799027"/>
                  <a:pt x="2534195" y="1738067"/>
                </a:cubicBezTo>
                <a:cubicBezTo>
                  <a:pt x="2529841" y="1690170"/>
                  <a:pt x="2524559" y="1642348"/>
                  <a:pt x="2521132" y="1594376"/>
                </a:cubicBezTo>
                <a:cubicBezTo>
                  <a:pt x="2501032" y="1312976"/>
                  <a:pt x="2522218" y="1457197"/>
                  <a:pt x="2495006" y="1293930"/>
                </a:cubicBezTo>
                <a:cubicBezTo>
                  <a:pt x="2490652" y="1237324"/>
                  <a:pt x="2496191" y="1179069"/>
                  <a:pt x="2481943" y="1124113"/>
                </a:cubicBezTo>
                <a:cubicBezTo>
                  <a:pt x="2465299" y="1059913"/>
                  <a:pt x="2424539" y="1004152"/>
                  <a:pt x="2403566" y="941233"/>
                </a:cubicBezTo>
                <a:cubicBezTo>
                  <a:pt x="2361518" y="815089"/>
                  <a:pt x="2428942" y="1011205"/>
                  <a:pt x="2364378" y="849793"/>
                </a:cubicBezTo>
                <a:cubicBezTo>
                  <a:pt x="2354150" y="824224"/>
                  <a:pt x="2346961" y="797542"/>
                  <a:pt x="2338252" y="771416"/>
                </a:cubicBezTo>
                <a:cubicBezTo>
                  <a:pt x="2333898" y="632079"/>
                  <a:pt x="2331981" y="492644"/>
                  <a:pt x="2325189" y="353404"/>
                </a:cubicBezTo>
                <a:cubicBezTo>
                  <a:pt x="2323268" y="314021"/>
                  <a:pt x="2318608" y="274732"/>
                  <a:pt x="2312126" y="235839"/>
                </a:cubicBezTo>
                <a:cubicBezTo>
                  <a:pt x="2309862" y="222257"/>
                  <a:pt x="2305750" y="208687"/>
                  <a:pt x="2299063" y="196650"/>
                </a:cubicBezTo>
                <a:cubicBezTo>
                  <a:pt x="2283814" y="169202"/>
                  <a:pt x="2276600" y="128202"/>
                  <a:pt x="2246812" y="118273"/>
                </a:cubicBezTo>
                <a:cubicBezTo>
                  <a:pt x="2113088" y="73698"/>
                  <a:pt x="2391557" y="164258"/>
                  <a:pt x="2050869" y="79084"/>
                </a:cubicBezTo>
                <a:lnTo>
                  <a:pt x="1998618" y="66021"/>
                </a:lnTo>
                <a:cubicBezTo>
                  <a:pt x="1972492" y="48604"/>
                  <a:pt x="1951447" y="17238"/>
                  <a:pt x="1920240" y="13770"/>
                </a:cubicBezTo>
                <a:cubicBezTo>
                  <a:pt x="1755071" y="-4582"/>
                  <a:pt x="1842105" y="707"/>
                  <a:pt x="1632858" y="707"/>
                </a:cubicBezTo>
                <a:close/>
              </a:path>
            </a:pathLst>
          </a:custGeom>
          <a:noFill/>
          <a:ln w="3810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5" name="Straight Arrow Connector 24"/>
          <p:cNvCxnSpPr/>
          <p:nvPr/>
        </p:nvCxnSpPr>
        <p:spPr>
          <a:xfrm flipH="1" flipV="1">
            <a:off x="7160323" y="4075367"/>
            <a:ext cx="954350" cy="55153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Oval 25"/>
          <p:cNvSpPr/>
          <p:nvPr/>
        </p:nvSpPr>
        <p:spPr>
          <a:xfrm>
            <a:off x="6493179" y="3499165"/>
            <a:ext cx="613954" cy="600891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468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7672" y="1060736"/>
            <a:ext cx="8140238" cy="556526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70564" y="137406"/>
            <a:ext cx="71544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do 112 + 8 pictorially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66745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7672" y="1060736"/>
            <a:ext cx="8140238" cy="556526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378744" y="137406"/>
            <a:ext cx="59381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do 112 + 8 = 120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Oval 5"/>
          <p:cNvSpPr/>
          <p:nvPr/>
        </p:nvSpPr>
        <p:spPr>
          <a:xfrm>
            <a:off x="3378744" y="2545822"/>
            <a:ext cx="613954" cy="60089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544435" y="2545822"/>
            <a:ext cx="613954" cy="600891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7710126" y="2612818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8502165" y="2612818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7710126" y="3746399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8472255" y="3746399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7710126" y="4469798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8502165" y="4469798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9249821" y="4469798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754509" y="5200584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8502165" y="5186200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9234384" y="3746399"/>
            <a:ext cx="613954" cy="60089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Freeform 1"/>
          <p:cNvSpPr/>
          <p:nvPr/>
        </p:nvSpPr>
        <p:spPr>
          <a:xfrm>
            <a:off x="7040880" y="2259874"/>
            <a:ext cx="3059047" cy="4010297"/>
          </a:xfrm>
          <a:custGeom>
            <a:avLst/>
            <a:gdLst>
              <a:gd name="connsiteX0" fmla="*/ 522514 w 3059047"/>
              <a:gd name="connsiteY0" fmla="*/ 613955 h 4010297"/>
              <a:gd name="connsiteX1" fmla="*/ 561703 w 3059047"/>
              <a:gd name="connsiteY1" fmla="*/ 483326 h 4010297"/>
              <a:gd name="connsiteX2" fmla="*/ 574766 w 3059047"/>
              <a:gd name="connsiteY2" fmla="*/ 431075 h 4010297"/>
              <a:gd name="connsiteX3" fmla="*/ 666206 w 3059047"/>
              <a:gd name="connsiteY3" fmla="*/ 287383 h 4010297"/>
              <a:gd name="connsiteX4" fmla="*/ 705394 w 3059047"/>
              <a:gd name="connsiteY4" fmla="*/ 261257 h 4010297"/>
              <a:gd name="connsiteX5" fmla="*/ 731520 w 3059047"/>
              <a:gd name="connsiteY5" fmla="*/ 222069 h 4010297"/>
              <a:gd name="connsiteX6" fmla="*/ 770709 w 3059047"/>
              <a:gd name="connsiteY6" fmla="*/ 209006 h 4010297"/>
              <a:gd name="connsiteX7" fmla="*/ 809897 w 3059047"/>
              <a:gd name="connsiteY7" fmla="*/ 182880 h 4010297"/>
              <a:gd name="connsiteX8" fmla="*/ 849086 w 3059047"/>
              <a:gd name="connsiteY8" fmla="*/ 169817 h 4010297"/>
              <a:gd name="connsiteX9" fmla="*/ 927463 w 3059047"/>
              <a:gd name="connsiteY9" fmla="*/ 117566 h 4010297"/>
              <a:gd name="connsiteX10" fmla="*/ 966651 w 3059047"/>
              <a:gd name="connsiteY10" fmla="*/ 91440 h 4010297"/>
              <a:gd name="connsiteX11" fmla="*/ 1058091 w 3059047"/>
              <a:gd name="connsiteY11" fmla="*/ 65315 h 4010297"/>
              <a:gd name="connsiteX12" fmla="*/ 1136469 w 3059047"/>
              <a:gd name="connsiteY12" fmla="*/ 39189 h 4010297"/>
              <a:gd name="connsiteX13" fmla="*/ 1214846 w 3059047"/>
              <a:gd name="connsiteY13" fmla="*/ 13063 h 4010297"/>
              <a:gd name="connsiteX14" fmla="*/ 1384663 w 3059047"/>
              <a:gd name="connsiteY14" fmla="*/ 0 h 4010297"/>
              <a:gd name="connsiteX15" fmla="*/ 1724297 w 3059047"/>
              <a:gd name="connsiteY15" fmla="*/ 13063 h 4010297"/>
              <a:gd name="connsiteX16" fmla="*/ 1815737 w 3059047"/>
              <a:gd name="connsiteY16" fmla="*/ 65315 h 4010297"/>
              <a:gd name="connsiteX17" fmla="*/ 1894114 w 3059047"/>
              <a:gd name="connsiteY17" fmla="*/ 78377 h 4010297"/>
              <a:gd name="connsiteX18" fmla="*/ 1985554 w 3059047"/>
              <a:gd name="connsiteY18" fmla="*/ 104503 h 4010297"/>
              <a:gd name="connsiteX19" fmla="*/ 2024743 w 3059047"/>
              <a:gd name="connsiteY19" fmla="*/ 130629 h 4010297"/>
              <a:gd name="connsiteX20" fmla="*/ 2129246 w 3059047"/>
              <a:gd name="connsiteY20" fmla="*/ 169817 h 4010297"/>
              <a:gd name="connsiteX21" fmla="*/ 2168434 w 3059047"/>
              <a:gd name="connsiteY21" fmla="*/ 195943 h 4010297"/>
              <a:gd name="connsiteX22" fmla="*/ 2207623 w 3059047"/>
              <a:gd name="connsiteY22" fmla="*/ 235132 h 4010297"/>
              <a:gd name="connsiteX23" fmla="*/ 2259874 w 3059047"/>
              <a:gd name="connsiteY23" fmla="*/ 261257 h 4010297"/>
              <a:gd name="connsiteX24" fmla="*/ 2299063 w 3059047"/>
              <a:gd name="connsiteY24" fmla="*/ 287383 h 4010297"/>
              <a:gd name="connsiteX25" fmla="*/ 2468880 w 3059047"/>
              <a:gd name="connsiteY25" fmla="*/ 365760 h 4010297"/>
              <a:gd name="connsiteX26" fmla="*/ 2534194 w 3059047"/>
              <a:gd name="connsiteY26" fmla="*/ 444137 h 4010297"/>
              <a:gd name="connsiteX27" fmla="*/ 2547257 w 3059047"/>
              <a:gd name="connsiteY27" fmla="*/ 483326 h 4010297"/>
              <a:gd name="connsiteX28" fmla="*/ 2638697 w 3059047"/>
              <a:gd name="connsiteY28" fmla="*/ 666206 h 4010297"/>
              <a:gd name="connsiteX29" fmla="*/ 2690949 w 3059047"/>
              <a:gd name="connsiteY29" fmla="*/ 783772 h 4010297"/>
              <a:gd name="connsiteX30" fmla="*/ 2730137 w 3059047"/>
              <a:gd name="connsiteY30" fmla="*/ 822960 h 4010297"/>
              <a:gd name="connsiteX31" fmla="*/ 2769326 w 3059047"/>
              <a:gd name="connsiteY31" fmla="*/ 875212 h 4010297"/>
              <a:gd name="connsiteX32" fmla="*/ 2821577 w 3059047"/>
              <a:gd name="connsiteY32" fmla="*/ 953589 h 4010297"/>
              <a:gd name="connsiteX33" fmla="*/ 2847703 w 3059047"/>
              <a:gd name="connsiteY33" fmla="*/ 1031966 h 4010297"/>
              <a:gd name="connsiteX34" fmla="*/ 2860766 w 3059047"/>
              <a:gd name="connsiteY34" fmla="*/ 1071155 h 4010297"/>
              <a:gd name="connsiteX35" fmla="*/ 2873829 w 3059047"/>
              <a:gd name="connsiteY35" fmla="*/ 1110343 h 4010297"/>
              <a:gd name="connsiteX36" fmla="*/ 2886891 w 3059047"/>
              <a:gd name="connsiteY36" fmla="*/ 1449977 h 4010297"/>
              <a:gd name="connsiteX37" fmla="*/ 2913017 w 3059047"/>
              <a:gd name="connsiteY37" fmla="*/ 1489166 h 4010297"/>
              <a:gd name="connsiteX38" fmla="*/ 2939143 w 3059047"/>
              <a:gd name="connsiteY38" fmla="*/ 1750423 h 4010297"/>
              <a:gd name="connsiteX39" fmla="*/ 2965269 w 3059047"/>
              <a:gd name="connsiteY39" fmla="*/ 1894115 h 4010297"/>
              <a:gd name="connsiteX40" fmla="*/ 2978331 w 3059047"/>
              <a:gd name="connsiteY40" fmla="*/ 1959429 h 4010297"/>
              <a:gd name="connsiteX41" fmla="*/ 3004457 w 3059047"/>
              <a:gd name="connsiteY41" fmla="*/ 1998617 h 4010297"/>
              <a:gd name="connsiteX42" fmla="*/ 3043646 w 3059047"/>
              <a:gd name="connsiteY42" fmla="*/ 2116183 h 4010297"/>
              <a:gd name="connsiteX43" fmla="*/ 3043646 w 3059047"/>
              <a:gd name="connsiteY43" fmla="*/ 2690949 h 4010297"/>
              <a:gd name="connsiteX44" fmla="*/ 3030583 w 3059047"/>
              <a:gd name="connsiteY44" fmla="*/ 2730137 h 4010297"/>
              <a:gd name="connsiteX45" fmla="*/ 2978331 w 3059047"/>
              <a:gd name="connsiteY45" fmla="*/ 2873829 h 4010297"/>
              <a:gd name="connsiteX46" fmla="*/ 2952206 w 3059047"/>
              <a:gd name="connsiteY46" fmla="*/ 2965269 h 4010297"/>
              <a:gd name="connsiteX47" fmla="*/ 2939143 w 3059047"/>
              <a:gd name="connsiteY47" fmla="*/ 3004457 h 4010297"/>
              <a:gd name="connsiteX48" fmla="*/ 2886891 w 3059047"/>
              <a:gd name="connsiteY48" fmla="*/ 3082835 h 4010297"/>
              <a:gd name="connsiteX49" fmla="*/ 2821577 w 3059047"/>
              <a:gd name="connsiteY49" fmla="*/ 3226526 h 4010297"/>
              <a:gd name="connsiteX50" fmla="*/ 2795451 w 3059047"/>
              <a:gd name="connsiteY50" fmla="*/ 3317966 h 4010297"/>
              <a:gd name="connsiteX51" fmla="*/ 2782389 w 3059047"/>
              <a:gd name="connsiteY51" fmla="*/ 3357155 h 4010297"/>
              <a:gd name="connsiteX52" fmla="*/ 2743200 w 3059047"/>
              <a:gd name="connsiteY52" fmla="*/ 3383280 h 4010297"/>
              <a:gd name="connsiteX53" fmla="*/ 2730137 w 3059047"/>
              <a:gd name="connsiteY53" fmla="*/ 3435532 h 4010297"/>
              <a:gd name="connsiteX54" fmla="*/ 2651760 w 3059047"/>
              <a:gd name="connsiteY54" fmla="*/ 3526972 h 4010297"/>
              <a:gd name="connsiteX55" fmla="*/ 2599509 w 3059047"/>
              <a:gd name="connsiteY55" fmla="*/ 3553097 h 4010297"/>
              <a:gd name="connsiteX56" fmla="*/ 2508069 w 3059047"/>
              <a:gd name="connsiteY56" fmla="*/ 3605349 h 4010297"/>
              <a:gd name="connsiteX57" fmla="*/ 2455817 w 3059047"/>
              <a:gd name="connsiteY57" fmla="*/ 3631475 h 4010297"/>
              <a:gd name="connsiteX58" fmla="*/ 2416629 w 3059047"/>
              <a:gd name="connsiteY58" fmla="*/ 3657600 h 4010297"/>
              <a:gd name="connsiteX59" fmla="*/ 2364377 w 3059047"/>
              <a:gd name="connsiteY59" fmla="*/ 3670663 h 4010297"/>
              <a:gd name="connsiteX60" fmla="*/ 2338251 w 3059047"/>
              <a:gd name="connsiteY60" fmla="*/ 3709852 h 4010297"/>
              <a:gd name="connsiteX61" fmla="*/ 2299063 w 3059047"/>
              <a:gd name="connsiteY61" fmla="*/ 3722915 h 4010297"/>
              <a:gd name="connsiteX62" fmla="*/ 2129246 w 3059047"/>
              <a:gd name="connsiteY62" fmla="*/ 3801292 h 4010297"/>
              <a:gd name="connsiteX63" fmla="*/ 1946366 w 3059047"/>
              <a:gd name="connsiteY63" fmla="*/ 3918857 h 4010297"/>
              <a:gd name="connsiteX64" fmla="*/ 1907177 w 3059047"/>
              <a:gd name="connsiteY64" fmla="*/ 3958046 h 4010297"/>
              <a:gd name="connsiteX65" fmla="*/ 1867989 w 3059047"/>
              <a:gd name="connsiteY65" fmla="*/ 3971109 h 4010297"/>
              <a:gd name="connsiteX66" fmla="*/ 1750423 w 3059047"/>
              <a:gd name="connsiteY66" fmla="*/ 4010297 h 4010297"/>
              <a:gd name="connsiteX67" fmla="*/ 1358537 w 3059047"/>
              <a:gd name="connsiteY67" fmla="*/ 3984172 h 4010297"/>
              <a:gd name="connsiteX68" fmla="*/ 1293223 w 3059047"/>
              <a:gd name="connsiteY68" fmla="*/ 3958046 h 4010297"/>
              <a:gd name="connsiteX69" fmla="*/ 1136469 w 3059047"/>
              <a:gd name="connsiteY69" fmla="*/ 3944983 h 4010297"/>
              <a:gd name="connsiteX70" fmla="*/ 1058091 w 3059047"/>
              <a:gd name="connsiteY70" fmla="*/ 3931920 h 4010297"/>
              <a:gd name="connsiteX71" fmla="*/ 979714 w 3059047"/>
              <a:gd name="connsiteY71" fmla="*/ 3892732 h 4010297"/>
              <a:gd name="connsiteX72" fmla="*/ 888274 w 3059047"/>
              <a:gd name="connsiteY72" fmla="*/ 3866606 h 4010297"/>
              <a:gd name="connsiteX73" fmla="*/ 783771 w 3059047"/>
              <a:gd name="connsiteY73" fmla="*/ 3814355 h 4010297"/>
              <a:gd name="connsiteX74" fmla="*/ 731520 w 3059047"/>
              <a:gd name="connsiteY74" fmla="*/ 3801292 h 4010297"/>
              <a:gd name="connsiteX75" fmla="*/ 587829 w 3059047"/>
              <a:gd name="connsiteY75" fmla="*/ 3762103 h 4010297"/>
              <a:gd name="connsiteX76" fmla="*/ 483326 w 3059047"/>
              <a:gd name="connsiteY76" fmla="*/ 3696789 h 4010297"/>
              <a:gd name="connsiteX77" fmla="*/ 378823 w 3059047"/>
              <a:gd name="connsiteY77" fmla="*/ 3592286 h 4010297"/>
              <a:gd name="connsiteX78" fmla="*/ 339634 w 3059047"/>
              <a:gd name="connsiteY78" fmla="*/ 3579223 h 4010297"/>
              <a:gd name="connsiteX79" fmla="*/ 248194 w 3059047"/>
              <a:gd name="connsiteY79" fmla="*/ 3474720 h 4010297"/>
              <a:gd name="connsiteX80" fmla="*/ 169817 w 3059047"/>
              <a:gd name="connsiteY80" fmla="*/ 3317966 h 4010297"/>
              <a:gd name="connsiteX81" fmla="*/ 143691 w 3059047"/>
              <a:gd name="connsiteY81" fmla="*/ 3278777 h 4010297"/>
              <a:gd name="connsiteX82" fmla="*/ 117566 w 3059047"/>
              <a:gd name="connsiteY82" fmla="*/ 3213463 h 4010297"/>
              <a:gd name="connsiteX83" fmla="*/ 104503 w 3059047"/>
              <a:gd name="connsiteY83" fmla="*/ 3174275 h 4010297"/>
              <a:gd name="connsiteX84" fmla="*/ 65314 w 3059047"/>
              <a:gd name="connsiteY84" fmla="*/ 3161212 h 4010297"/>
              <a:gd name="connsiteX85" fmla="*/ 52251 w 3059047"/>
              <a:gd name="connsiteY85" fmla="*/ 3108960 h 4010297"/>
              <a:gd name="connsiteX86" fmla="*/ 26126 w 3059047"/>
              <a:gd name="connsiteY86" fmla="*/ 3030583 h 4010297"/>
              <a:gd name="connsiteX87" fmla="*/ 13063 w 3059047"/>
              <a:gd name="connsiteY87" fmla="*/ 2664823 h 4010297"/>
              <a:gd name="connsiteX88" fmla="*/ 0 w 3059047"/>
              <a:gd name="connsiteY88" fmla="*/ 2573383 h 4010297"/>
              <a:gd name="connsiteX89" fmla="*/ 13063 w 3059047"/>
              <a:gd name="connsiteY89" fmla="*/ 1998617 h 4010297"/>
              <a:gd name="connsiteX90" fmla="*/ 39189 w 3059047"/>
              <a:gd name="connsiteY90" fmla="*/ 1907177 h 4010297"/>
              <a:gd name="connsiteX91" fmla="*/ 78377 w 3059047"/>
              <a:gd name="connsiteY91" fmla="*/ 1737360 h 4010297"/>
              <a:gd name="connsiteX92" fmla="*/ 104503 w 3059047"/>
              <a:gd name="connsiteY92" fmla="*/ 1658983 h 4010297"/>
              <a:gd name="connsiteX93" fmla="*/ 130629 w 3059047"/>
              <a:gd name="connsiteY93" fmla="*/ 1580606 h 4010297"/>
              <a:gd name="connsiteX94" fmla="*/ 143691 w 3059047"/>
              <a:gd name="connsiteY94" fmla="*/ 1541417 h 4010297"/>
              <a:gd name="connsiteX95" fmla="*/ 156754 w 3059047"/>
              <a:gd name="connsiteY95" fmla="*/ 1489166 h 4010297"/>
              <a:gd name="connsiteX96" fmla="*/ 169817 w 3059047"/>
              <a:gd name="connsiteY96" fmla="*/ 1423852 h 4010297"/>
              <a:gd name="connsiteX97" fmla="*/ 195943 w 3059047"/>
              <a:gd name="connsiteY97" fmla="*/ 1319349 h 4010297"/>
              <a:gd name="connsiteX98" fmla="*/ 209006 w 3059047"/>
              <a:gd name="connsiteY98" fmla="*/ 1227909 h 4010297"/>
              <a:gd name="connsiteX99" fmla="*/ 274320 w 3059047"/>
              <a:gd name="connsiteY99" fmla="*/ 1149532 h 4010297"/>
              <a:gd name="connsiteX100" fmla="*/ 313509 w 3059047"/>
              <a:gd name="connsiteY100" fmla="*/ 1071155 h 4010297"/>
              <a:gd name="connsiteX101" fmla="*/ 326571 w 3059047"/>
              <a:gd name="connsiteY101" fmla="*/ 1031966 h 4010297"/>
              <a:gd name="connsiteX102" fmla="*/ 352697 w 3059047"/>
              <a:gd name="connsiteY102" fmla="*/ 992777 h 4010297"/>
              <a:gd name="connsiteX103" fmla="*/ 391886 w 3059047"/>
              <a:gd name="connsiteY103" fmla="*/ 888275 h 4010297"/>
              <a:gd name="connsiteX104" fmla="*/ 418011 w 3059047"/>
              <a:gd name="connsiteY104" fmla="*/ 770709 h 4010297"/>
              <a:gd name="connsiteX105" fmla="*/ 444137 w 3059047"/>
              <a:gd name="connsiteY105" fmla="*/ 731520 h 4010297"/>
              <a:gd name="connsiteX106" fmla="*/ 483326 w 3059047"/>
              <a:gd name="connsiteY106" fmla="*/ 561703 h 4010297"/>
              <a:gd name="connsiteX107" fmla="*/ 496389 w 3059047"/>
              <a:gd name="connsiteY107" fmla="*/ 522515 h 4010297"/>
              <a:gd name="connsiteX108" fmla="*/ 613954 w 3059047"/>
              <a:gd name="connsiteY108" fmla="*/ 418012 h 4010297"/>
              <a:gd name="connsiteX109" fmla="*/ 627017 w 3059047"/>
              <a:gd name="connsiteY109" fmla="*/ 378823 h 4010297"/>
              <a:gd name="connsiteX110" fmla="*/ 666206 w 3059047"/>
              <a:gd name="connsiteY110" fmla="*/ 352697 h 4010297"/>
              <a:gd name="connsiteX111" fmla="*/ 666206 w 3059047"/>
              <a:gd name="connsiteY111" fmla="*/ 287383 h 4010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3059047" h="4010297">
                <a:moveTo>
                  <a:pt x="522514" y="613955"/>
                </a:moveTo>
                <a:cubicBezTo>
                  <a:pt x="552928" y="401063"/>
                  <a:pt x="510783" y="602138"/>
                  <a:pt x="561703" y="483326"/>
                </a:cubicBezTo>
                <a:cubicBezTo>
                  <a:pt x="568775" y="466825"/>
                  <a:pt x="567861" y="447647"/>
                  <a:pt x="574766" y="431075"/>
                </a:cubicBezTo>
                <a:cubicBezTo>
                  <a:pt x="604865" y="358838"/>
                  <a:pt x="613905" y="330968"/>
                  <a:pt x="666206" y="287383"/>
                </a:cubicBezTo>
                <a:cubicBezTo>
                  <a:pt x="678267" y="277332"/>
                  <a:pt x="692331" y="269966"/>
                  <a:pt x="705394" y="261257"/>
                </a:cubicBezTo>
                <a:cubicBezTo>
                  <a:pt x="714103" y="248194"/>
                  <a:pt x="719261" y="231876"/>
                  <a:pt x="731520" y="222069"/>
                </a:cubicBezTo>
                <a:cubicBezTo>
                  <a:pt x="742272" y="213467"/>
                  <a:pt x="758393" y="215164"/>
                  <a:pt x="770709" y="209006"/>
                </a:cubicBezTo>
                <a:cubicBezTo>
                  <a:pt x="784751" y="201985"/>
                  <a:pt x="795855" y="189901"/>
                  <a:pt x="809897" y="182880"/>
                </a:cubicBezTo>
                <a:cubicBezTo>
                  <a:pt x="822213" y="176722"/>
                  <a:pt x="837049" y="176504"/>
                  <a:pt x="849086" y="169817"/>
                </a:cubicBezTo>
                <a:cubicBezTo>
                  <a:pt x="876534" y="154568"/>
                  <a:pt x="901337" y="134983"/>
                  <a:pt x="927463" y="117566"/>
                </a:cubicBezTo>
                <a:cubicBezTo>
                  <a:pt x="940526" y="108857"/>
                  <a:pt x="951757" y="96405"/>
                  <a:pt x="966651" y="91440"/>
                </a:cubicBezTo>
                <a:cubicBezTo>
                  <a:pt x="1098355" y="47539"/>
                  <a:pt x="894065" y="114522"/>
                  <a:pt x="1058091" y="65315"/>
                </a:cubicBezTo>
                <a:cubicBezTo>
                  <a:pt x="1084469" y="57402"/>
                  <a:pt x="1110343" y="47898"/>
                  <a:pt x="1136469" y="39189"/>
                </a:cubicBezTo>
                <a:cubicBezTo>
                  <a:pt x="1136471" y="39188"/>
                  <a:pt x="1214844" y="13063"/>
                  <a:pt x="1214846" y="13063"/>
                </a:cubicBezTo>
                <a:lnTo>
                  <a:pt x="1384663" y="0"/>
                </a:lnTo>
                <a:cubicBezTo>
                  <a:pt x="1497874" y="4354"/>
                  <a:pt x="1611564" y="1790"/>
                  <a:pt x="1724297" y="13063"/>
                </a:cubicBezTo>
                <a:cubicBezTo>
                  <a:pt x="1775100" y="18143"/>
                  <a:pt x="1772836" y="51015"/>
                  <a:pt x="1815737" y="65315"/>
                </a:cubicBezTo>
                <a:cubicBezTo>
                  <a:pt x="1840864" y="73691"/>
                  <a:pt x="1868142" y="73183"/>
                  <a:pt x="1894114" y="78377"/>
                </a:cubicBezTo>
                <a:cubicBezTo>
                  <a:pt x="1908066" y="81167"/>
                  <a:pt x="1968953" y="96202"/>
                  <a:pt x="1985554" y="104503"/>
                </a:cubicBezTo>
                <a:cubicBezTo>
                  <a:pt x="1999596" y="111524"/>
                  <a:pt x="2010701" y="123608"/>
                  <a:pt x="2024743" y="130629"/>
                </a:cubicBezTo>
                <a:cubicBezTo>
                  <a:pt x="2055992" y="146253"/>
                  <a:pt x="2095323" y="158510"/>
                  <a:pt x="2129246" y="169817"/>
                </a:cubicBezTo>
                <a:cubicBezTo>
                  <a:pt x="2142309" y="178526"/>
                  <a:pt x="2156373" y="185892"/>
                  <a:pt x="2168434" y="195943"/>
                </a:cubicBezTo>
                <a:cubicBezTo>
                  <a:pt x="2182626" y="207770"/>
                  <a:pt x="2192590" y="224394"/>
                  <a:pt x="2207623" y="235132"/>
                </a:cubicBezTo>
                <a:cubicBezTo>
                  <a:pt x="2223469" y="246450"/>
                  <a:pt x="2242967" y="251596"/>
                  <a:pt x="2259874" y="261257"/>
                </a:cubicBezTo>
                <a:cubicBezTo>
                  <a:pt x="2273505" y="269046"/>
                  <a:pt x="2285280" y="279865"/>
                  <a:pt x="2299063" y="287383"/>
                </a:cubicBezTo>
                <a:cubicBezTo>
                  <a:pt x="2385332" y="334439"/>
                  <a:pt x="2391011" y="334613"/>
                  <a:pt x="2468880" y="365760"/>
                </a:cubicBezTo>
                <a:cubicBezTo>
                  <a:pt x="2555466" y="538933"/>
                  <a:pt x="2435720" y="321044"/>
                  <a:pt x="2534194" y="444137"/>
                </a:cubicBezTo>
                <a:cubicBezTo>
                  <a:pt x="2542796" y="454889"/>
                  <a:pt x="2542314" y="470474"/>
                  <a:pt x="2547257" y="483326"/>
                </a:cubicBezTo>
                <a:cubicBezTo>
                  <a:pt x="2602831" y="627817"/>
                  <a:pt x="2573582" y="579386"/>
                  <a:pt x="2638697" y="666206"/>
                </a:cubicBezTo>
                <a:cubicBezTo>
                  <a:pt x="2653871" y="711729"/>
                  <a:pt x="2660717" y="738424"/>
                  <a:pt x="2690949" y="783772"/>
                </a:cubicBezTo>
                <a:cubicBezTo>
                  <a:pt x="2701196" y="799143"/>
                  <a:pt x="2718115" y="808934"/>
                  <a:pt x="2730137" y="822960"/>
                </a:cubicBezTo>
                <a:cubicBezTo>
                  <a:pt x="2744306" y="839490"/>
                  <a:pt x="2756263" y="857795"/>
                  <a:pt x="2769326" y="875212"/>
                </a:cubicBezTo>
                <a:cubicBezTo>
                  <a:pt x="2812543" y="1004859"/>
                  <a:pt x="2740035" y="806812"/>
                  <a:pt x="2821577" y="953589"/>
                </a:cubicBezTo>
                <a:cubicBezTo>
                  <a:pt x="2834951" y="977662"/>
                  <a:pt x="2838994" y="1005840"/>
                  <a:pt x="2847703" y="1031966"/>
                </a:cubicBezTo>
                <a:lnTo>
                  <a:pt x="2860766" y="1071155"/>
                </a:lnTo>
                <a:lnTo>
                  <a:pt x="2873829" y="1110343"/>
                </a:lnTo>
                <a:cubicBezTo>
                  <a:pt x="2878183" y="1223554"/>
                  <a:pt x="2875233" y="1337283"/>
                  <a:pt x="2886891" y="1449977"/>
                </a:cubicBezTo>
                <a:cubicBezTo>
                  <a:pt x="2888506" y="1465593"/>
                  <a:pt x="2910688" y="1473640"/>
                  <a:pt x="2913017" y="1489166"/>
                </a:cubicBezTo>
                <a:cubicBezTo>
                  <a:pt x="2965981" y="1842253"/>
                  <a:pt x="2895372" y="1619113"/>
                  <a:pt x="2939143" y="1750423"/>
                </a:cubicBezTo>
                <a:cubicBezTo>
                  <a:pt x="2961789" y="1908946"/>
                  <a:pt x="2940631" y="1783240"/>
                  <a:pt x="2965269" y="1894115"/>
                </a:cubicBezTo>
                <a:cubicBezTo>
                  <a:pt x="2970085" y="1915789"/>
                  <a:pt x="2970535" y="1938640"/>
                  <a:pt x="2978331" y="1959429"/>
                </a:cubicBezTo>
                <a:cubicBezTo>
                  <a:pt x="2983843" y="1974129"/>
                  <a:pt x="2997436" y="1984575"/>
                  <a:pt x="3004457" y="1998617"/>
                </a:cubicBezTo>
                <a:cubicBezTo>
                  <a:pt x="3029052" y="2047806"/>
                  <a:pt x="3031173" y="2066292"/>
                  <a:pt x="3043646" y="2116183"/>
                </a:cubicBezTo>
                <a:cubicBezTo>
                  <a:pt x="3062896" y="2385682"/>
                  <a:pt x="3065428" y="2331546"/>
                  <a:pt x="3043646" y="2690949"/>
                </a:cubicBezTo>
                <a:cubicBezTo>
                  <a:pt x="3042813" y="2704693"/>
                  <a:pt x="3034206" y="2716853"/>
                  <a:pt x="3030583" y="2730137"/>
                </a:cubicBezTo>
                <a:cubicBezTo>
                  <a:pt x="2996044" y="2856779"/>
                  <a:pt x="3026388" y="2801743"/>
                  <a:pt x="2978331" y="2873829"/>
                </a:cubicBezTo>
                <a:cubicBezTo>
                  <a:pt x="2947006" y="2967808"/>
                  <a:pt x="2985019" y="2850426"/>
                  <a:pt x="2952206" y="2965269"/>
                </a:cubicBezTo>
                <a:cubicBezTo>
                  <a:pt x="2948423" y="2978508"/>
                  <a:pt x="2945830" y="2992420"/>
                  <a:pt x="2939143" y="3004457"/>
                </a:cubicBezTo>
                <a:cubicBezTo>
                  <a:pt x="2923894" y="3031905"/>
                  <a:pt x="2886891" y="3082835"/>
                  <a:pt x="2886891" y="3082835"/>
                </a:cubicBezTo>
                <a:cubicBezTo>
                  <a:pt x="2852737" y="3185299"/>
                  <a:pt x="2874935" y="3137598"/>
                  <a:pt x="2821577" y="3226526"/>
                </a:cubicBezTo>
                <a:cubicBezTo>
                  <a:pt x="2812868" y="3257006"/>
                  <a:pt x="2804560" y="3287603"/>
                  <a:pt x="2795451" y="3317966"/>
                </a:cubicBezTo>
                <a:cubicBezTo>
                  <a:pt x="2791494" y="3331155"/>
                  <a:pt x="2790991" y="3346403"/>
                  <a:pt x="2782389" y="3357155"/>
                </a:cubicBezTo>
                <a:cubicBezTo>
                  <a:pt x="2772582" y="3369414"/>
                  <a:pt x="2756263" y="3374572"/>
                  <a:pt x="2743200" y="3383280"/>
                </a:cubicBezTo>
                <a:cubicBezTo>
                  <a:pt x="2738846" y="3400697"/>
                  <a:pt x="2737209" y="3419030"/>
                  <a:pt x="2730137" y="3435532"/>
                </a:cubicBezTo>
                <a:cubicBezTo>
                  <a:pt x="2717666" y="3464630"/>
                  <a:pt x="2672251" y="3511604"/>
                  <a:pt x="2651760" y="3526972"/>
                </a:cubicBezTo>
                <a:cubicBezTo>
                  <a:pt x="2636182" y="3538656"/>
                  <a:pt x="2616604" y="3543772"/>
                  <a:pt x="2599509" y="3553097"/>
                </a:cubicBezTo>
                <a:cubicBezTo>
                  <a:pt x="2568690" y="3569907"/>
                  <a:pt x="2538888" y="3588539"/>
                  <a:pt x="2508069" y="3605349"/>
                </a:cubicBezTo>
                <a:cubicBezTo>
                  <a:pt x="2490974" y="3614674"/>
                  <a:pt x="2472724" y="3621814"/>
                  <a:pt x="2455817" y="3631475"/>
                </a:cubicBezTo>
                <a:cubicBezTo>
                  <a:pt x="2442186" y="3639264"/>
                  <a:pt x="2431059" y="3651416"/>
                  <a:pt x="2416629" y="3657600"/>
                </a:cubicBezTo>
                <a:cubicBezTo>
                  <a:pt x="2400127" y="3664672"/>
                  <a:pt x="2381794" y="3666309"/>
                  <a:pt x="2364377" y="3670663"/>
                </a:cubicBezTo>
                <a:cubicBezTo>
                  <a:pt x="2355668" y="3683726"/>
                  <a:pt x="2350510" y="3700044"/>
                  <a:pt x="2338251" y="3709852"/>
                </a:cubicBezTo>
                <a:cubicBezTo>
                  <a:pt x="2327499" y="3718454"/>
                  <a:pt x="2311956" y="3718080"/>
                  <a:pt x="2299063" y="3722915"/>
                </a:cubicBezTo>
                <a:cubicBezTo>
                  <a:pt x="2229508" y="3748998"/>
                  <a:pt x="2201706" y="3762647"/>
                  <a:pt x="2129246" y="3801292"/>
                </a:cubicBezTo>
                <a:cubicBezTo>
                  <a:pt x="2059144" y="3838680"/>
                  <a:pt x="2008905" y="3868826"/>
                  <a:pt x="1946366" y="3918857"/>
                </a:cubicBezTo>
                <a:cubicBezTo>
                  <a:pt x="1931940" y="3930398"/>
                  <a:pt x="1922548" y="3947798"/>
                  <a:pt x="1907177" y="3958046"/>
                </a:cubicBezTo>
                <a:cubicBezTo>
                  <a:pt x="1895720" y="3965684"/>
                  <a:pt x="1880645" y="3965685"/>
                  <a:pt x="1867989" y="3971109"/>
                </a:cubicBezTo>
                <a:cubicBezTo>
                  <a:pt x="1773347" y="4011670"/>
                  <a:pt x="1860521" y="3988279"/>
                  <a:pt x="1750423" y="4010297"/>
                </a:cubicBezTo>
                <a:cubicBezTo>
                  <a:pt x="1619794" y="4001589"/>
                  <a:pt x="1488609" y="3999037"/>
                  <a:pt x="1358537" y="3984172"/>
                </a:cubicBezTo>
                <a:cubicBezTo>
                  <a:pt x="1335240" y="3981510"/>
                  <a:pt x="1316315" y="3962121"/>
                  <a:pt x="1293223" y="3958046"/>
                </a:cubicBezTo>
                <a:cubicBezTo>
                  <a:pt x="1241588" y="3948934"/>
                  <a:pt x="1188581" y="3950773"/>
                  <a:pt x="1136469" y="3944983"/>
                </a:cubicBezTo>
                <a:cubicBezTo>
                  <a:pt x="1110145" y="3942058"/>
                  <a:pt x="1084217" y="3936274"/>
                  <a:pt x="1058091" y="3931920"/>
                </a:cubicBezTo>
                <a:cubicBezTo>
                  <a:pt x="892954" y="3876873"/>
                  <a:pt x="1156984" y="3968704"/>
                  <a:pt x="979714" y="3892732"/>
                </a:cubicBezTo>
                <a:cubicBezTo>
                  <a:pt x="805141" y="3817916"/>
                  <a:pt x="1028068" y="3930148"/>
                  <a:pt x="888274" y="3866606"/>
                </a:cubicBezTo>
                <a:cubicBezTo>
                  <a:pt x="852819" y="3850490"/>
                  <a:pt x="819721" y="3829334"/>
                  <a:pt x="783771" y="3814355"/>
                </a:cubicBezTo>
                <a:cubicBezTo>
                  <a:pt x="767199" y="3807450"/>
                  <a:pt x="748552" y="3806969"/>
                  <a:pt x="731520" y="3801292"/>
                </a:cubicBezTo>
                <a:cubicBezTo>
                  <a:pt x="605653" y="3759336"/>
                  <a:pt x="729956" y="3785791"/>
                  <a:pt x="587829" y="3762103"/>
                </a:cubicBezTo>
                <a:cubicBezTo>
                  <a:pt x="499572" y="3673848"/>
                  <a:pt x="607028" y="3771011"/>
                  <a:pt x="483326" y="3696789"/>
                </a:cubicBezTo>
                <a:cubicBezTo>
                  <a:pt x="318110" y="3597658"/>
                  <a:pt x="499473" y="3692827"/>
                  <a:pt x="378823" y="3592286"/>
                </a:cubicBezTo>
                <a:cubicBezTo>
                  <a:pt x="368245" y="3583471"/>
                  <a:pt x="352697" y="3583577"/>
                  <a:pt x="339634" y="3579223"/>
                </a:cubicBezTo>
                <a:cubicBezTo>
                  <a:pt x="309154" y="3544389"/>
                  <a:pt x="273420" y="3513529"/>
                  <a:pt x="248194" y="3474720"/>
                </a:cubicBezTo>
                <a:cubicBezTo>
                  <a:pt x="216356" y="3425739"/>
                  <a:pt x="202222" y="3366573"/>
                  <a:pt x="169817" y="3317966"/>
                </a:cubicBezTo>
                <a:cubicBezTo>
                  <a:pt x="161108" y="3304903"/>
                  <a:pt x="150712" y="3292819"/>
                  <a:pt x="143691" y="3278777"/>
                </a:cubicBezTo>
                <a:cubicBezTo>
                  <a:pt x="133205" y="3257804"/>
                  <a:pt x="125799" y="3235418"/>
                  <a:pt x="117566" y="3213463"/>
                </a:cubicBezTo>
                <a:cubicBezTo>
                  <a:pt x="112731" y="3200570"/>
                  <a:pt x="114239" y="3184011"/>
                  <a:pt x="104503" y="3174275"/>
                </a:cubicBezTo>
                <a:cubicBezTo>
                  <a:pt x="94766" y="3164539"/>
                  <a:pt x="78377" y="3165566"/>
                  <a:pt x="65314" y="3161212"/>
                </a:cubicBezTo>
                <a:cubicBezTo>
                  <a:pt x="60960" y="3143795"/>
                  <a:pt x="57410" y="3126156"/>
                  <a:pt x="52251" y="3108960"/>
                </a:cubicBezTo>
                <a:cubicBezTo>
                  <a:pt x="44338" y="3082583"/>
                  <a:pt x="26126" y="3030583"/>
                  <a:pt x="26126" y="3030583"/>
                </a:cubicBezTo>
                <a:cubicBezTo>
                  <a:pt x="21772" y="2908663"/>
                  <a:pt x="20023" y="2786622"/>
                  <a:pt x="13063" y="2664823"/>
                </a:cubicBezTo>
                <a:cubicBezTo>
                  <a:pt x="11306" y="2634084"/>
                  <a:pt x="0" y="2604172"/>
                  <a:pt x="0" y="2573383"/>
                </a:cubicBezTo>
                <a:cubicBezTo>
                  <a:pt x="0" y="2381745"/>
                  <a:pt x="1810" y="2189924"/>
                  <a:pt x="13063" y="1998617"/>
                </a:cubicBezTo>
                <a:cubicBezTo>
                  <a:pt x="14924" y="1966972"/>
                  <a:pt x="31501" y="1937930"/>
                  <a:pt x="39189" y="1907177"/>
                </a:cubicBezTo>
                <a:cubicBezTo>
                  <a:pt x="53279" y="1850818"/>
                  <a:pt x="63593" y="1793541"/>
                  <a:pt x="78377" y="1737360"/>
                </a:cubicBezTo>
                <a:cubicBezTo>
                  <a:pt x="85385" y="1710728"/>
                  <a:pt x="95794" y="1685109"/>
                  <a:pt x="104503" y="1658983"/>
                </a:cubicBezTo>
                <a:lnTo>
                  <a:pt x="130629" y="1580606"/>
                </a:lnTo>
                <a:cubicBezTo>
                  <a:pt x="134983" y="1567543"/>
                  <a:pt x="140351" y="1554775"/>
                  <a:pt x="143691" y="1541417"/>
                </a:cubicBezTo>
                <a:cubicBezTo>
                  <a:pt x="148045" y="1524000"/>
                  <a:pt x="152859" y="1506692"/>
                  <a:pt x="156754" y="1489166"/>
                </a:cubicBezTo>
                <a:cubicBezTo>
                  <a:pt x="161570" y="1467492"/>
                  <a:pt x="164432" y="1445392"/>
                  <a:pt x="169817" y="1423852"/>
                </a:cubicBezTo>
                <a:cubicBezTo>
                  <a:pt x="195055" y="1322902"/>
                  <a:pt x="171870" y="1463787"/>
                  <a:pt x="195943" y="1319349"/>
                </a:cubicBezTo>
                <a:cubicBezTo>
                  <a:pt x="201005" y="1288978"/>
                  <a:pt x="200159" y="1257400"/>
                  <a:pt x="209006" y="1227909"/>
                </a:cubicBezTo>
                <a:cubicBezTo>
                  <a:pt x="216801" y="1201925"/>
                  <a:pt x="257656" y="1166196"/>
                  <a:pt x="274320" y="1149532"/>
                </a:cubicBezTo>
                <a:cubicBezTo>
                  <a:pt x="307157" y="1051022"/>
                  <a:pt x="262860" y="1172454"/>
                  <a:pt x="313509" y="1071155"/>
                </a:cubicBezTo>
                <a:cubicBezTo>
                  <a:pt x="319667" y="1058839"/>
                  <a:pt x="320413" y="1044282"/>
                  <a:pt x="326571" y="1031966"/>
                </a:cubicBezTo>
                <a:cubicBezTo>
                  <a:pt x="333592" y="1017924"/>
                  <a:pt x="346200" y="1007070"/>
                  <a:pt x="352697" y="992777"/>
                </a:cubicBezTo>
                <a:cubicBezTo>
                  <a:pt x="368092" y="958909"/>
                  <a:pt x="378823" y="923109"/>
                  <a:pt x="391886" y="888275"/>
                </a:cubicBezTo>
                <a:cubicBezTo>
                  <a:pt x="396902" y="858179"/>
                  <a:pt x="401934" y="802864"/>
                  <a:pt x="418011" y="770709"/>
                </a:cubicBezTo>
                <a:cubicBezTo>
                  <a:pt x="425032" y="756667"/>
                  <a:pt x="435428" y="744583"/>
                  <a:pt x="444137" y="731520"/>
                </a:cubicBezTo>
                <a:cubicBezTo>
                  <a:pt x="461095" y="612819"/>
                  <a:pt x="447464" y="669289"/>
                  <a:pt x="483326" y="561703"/>
                </a:cubicBezTo>
                <a:cubicBezTo>
                  <a:pt x="487680" y="548640"/>
                  <a:pt x="486653" y="532251"/>
                  <a:pt x="496389" y="522515"/>
                </a:cubicBezTo>
                <a:cubicBezTo>
                  <a:pt x="585867" y="433036"/>
                  <a:pt x="544024" y="464632"/>
                  <a:pt x="613954" y="418012"/>
                </a:cubicBezTo>
                <a:cubicBezTo>
                  <a:pt x="618308" y="404949"/>
                  <a:pt x="618415" y="389575"/>
                  <a:pt x="627017" y="378823"/>
                </a:cubicBezTo>
                <a:cubicBezTo>
                  <a:pt x="636825" y="366564"/>
                  <a:pt x="660021" y="367127"/>
                  <a:pt x="666206" y="352697"/>
                </a:cubicBezTo>
                <a:cubicBezTo>
                  <a:pt x="674782" y="332686"/>
                  <a:pt x="666206" y="309154"/>
                  <a:pt x="666206" y="287383"/>
                </a:cubicBezTo>
              </a:path>
            </a:pathLst>
          </a:cu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6493179" y="2767890"/>
            <a:ext cx="613954" cy="600891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Arrow Connector 18"/>
          <p:cNvCxnSpPr/>
          <p:nvPr/>
        </p:nvCxnSpPr>
        <p:spPr>
          <a:xfrm flipH="1" flipV="1">
            <a:off x="6086530" y="4167453"/>
            <a:ext cx="954350" cy="55153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4372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/>
          <p:cNvGrpSpPr/>
          <p:nvPr/>
        </p:nvGrpSpPr>
        <p:grpSpPr>
          <a:xfrm>
            <a:off x="1075370" y="1739173"/>
            <a:ext cx="9925006" cy="2733770"/>
            <a:chOff x="1075370" y="1739173"/>
            <a:chExt cx="9925006" cy="2733770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/>
            <a:srcRect t="2796"/>
            <a:stretch/>
          </p:blipFill>
          <p:spPr>
            <a:xfrm>
              <a:off x="1075370" y="1739173"/>
              <a:ext cx="9925006" cy="2733770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2"/>
            <a:srcRect l="6056" t="25813" r="92189" b="69026"/>
            <a:stretch/>
          </p:blipFill>
          <p:spPr>
            <a:xfrm>
              <a:off x="4500882" y="2394853"/>
              <a:ext cx="174172" cy="145144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2"/>
            <a:srcRect l="6056" t="25813" r="92189" b="69026"/>
            <a:stretch/>
          </p:blipFill>
          <p:spPr>
            <a:xfrm>
              <a:off x="4668521" y="2532741"/>
              <a:ext cx="182879" cy="152400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/>
            <a:srcRect l="6056" t="25813" r="92189" b="69026"/>
            <a:stretch/>
          </p:blipFill>
          <p:spPr>
            <a:xfrm>
              <a:off x="4528455" y="2677884"/>
              <a:ext cx="174172" cy="145144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2"/>
            <a:srcRect l="6056" t="25813" r="92189" b="69026"/>
            <a:stretch/>
          </p:blipFill>
          <p:spPr>
            <a:xfrm>
              <a:off x="4688114" y="2830284"/>
              <a:ext cx="174172" cy="145144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2"/>
            <a:srcRect l="6056" t="25813" r="92189" b="69026"/>
            <a:stretch/>
          </p:blipFill>
          <p:spPr>
            <a:xfrm>
              <a:off x="4513942" y="2960914"/>
              <a:ext cx="174172" cy="145144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2"/>
            <a:srcRect l="6056" t="25813" r="92189" b="69026"/>
            <a:stretch/>
          </p:blipFill>
          <p:spPr>
            <a:xfrm>
              <a:off x="5426890" y="2510972"/>
              <a:ext cx="174172" cy="14514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2"/>
            <a:srcRect l="6056" t="25813" r="92189" b="69026"/>
            <a:stretch/>
          </p:blipFill>
          <p:spPr>
            <a:xfrm>
              <a:off x="5709921" y="2510972"/>
              <a:ext cx="182879" cy="152400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2"/>
            <a:srcRect l="6056" t="25813" r="92189" b="69026"/>
            <a:stretch/>
          </p:blipFill>
          <p:spPr>
            <a:xfrm>
              <a:off x="5521234" y="2960914"/>
              <a:ext cx="174172" cy="145144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2"/>
            <a:srcRect l="6056" t="25813" r="92189" b="69026"/>
            <a:stretch/>
          </p:blipFill>
          <p:spPr>
            <a:xfrm>
              <a:off x="5528492" y="2663372"/>
              <a:ext cx="174172" cy="145144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2"/>
            <a:srcRect l="6056" t="25813" r="92189" b="69026"/>
            <a:stretch/>
          </p:blipFill>
          <p:spPr>
            <a:xfrm>
              <a:off x="5644605" y="2823028"/>
              <a:ext cx="174172" cy="145144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2"/>
            <a:srcRect l="6056" t="25813" r="92189" b="69026"/>
            <a:stretch/>
          </p:blipFill>
          <p:spPr>
            <a:xfrm>
              <a:off x="5367382" y="3098800"/>
              <a:ext cx="174172" cy="145144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2"/>
            <a:srcRect l="6056" t="25813" r="92189" b="69026"/>
            <a:stretch/>
          </p:blipFill>
          <p:spPr>
            <a:xfrm>
              <a:off x="5669282" y="3055258"/>
              <a:ext cx="182879" cy="152400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 rotWithShape="1">
            <a:blip r:embed="rId2"/>
            <a:srcRect l="6056" t="25813" r="92189" b="69026"/>
            <a:stretch/>
          </p:blipFill>
          <p:spPr>
            <a:xfrm>
              <a:off x="10538825" y="2525484"/>
              <a:ext cx="182879" cy="152400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2"/>
            <a:srcRect l="6056" t="25813" r="92189" b="69026"/>
            <a:stretch/>
          </p:blipFill>
          <p:spPr>
            <a:xfrm>
              <a:off x="10538825" y="2732316"/>
              <a:ext cx="182879" cy="152400"/>
            </a:xfrm>
            <a:prstGeom prst="rect">
              <a:avLst/>
            </a:prstGeom>
          </p:spPr>
        </p:pic>
      </p:grpSp>
      <p:sp>
        <p:nvSpPr>
          <p:cNvPr id="31" name="Rectangle 30"/>
          <p:cNvSpPr/>
          <p:nvPr/>
        </p:nvSpPr>
        <p:spPr>
          <a:xfrm>
            <a:off x="4785188" y="137406"/>
            <a:ext cx="31252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Challenge: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6368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3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2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2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3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8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986E244-9376-4151-9FE1-D81F1026095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634CB83-AD86-4359-AB2C-BA04D561466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24383B5-A9D7-44EA-A6EB-C5FD3E67A1BD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269</TotalTime>
  <Words>116</Words>
  <Application>Microsoft Office PowerPoint</Application>
  <PresentationFormat>Widescreen</PresentationFormat>
  <Paragraphs>28</Paragraphs>
  <Slides>16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Cambria Math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4</cp:revision>
  <dcterms:created xsi:type="dcterms:W3CDTF">2020-10-28T16:06:02Z</dcterms:created>
  <dcterms:modified xsi:type="dcterms:W3CDTF">2020-10-28T20:35:14Z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