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5" r:id="rId4"/>
  </p:sldMasterIdLst>
  <p:sldIdLst>
    <p:sldId id="256" r:id="rId5"/>
    <p:sldId id="258" r:id="rId6"/>
    <p:sldId id="266" r:id="rId7"/>
    <p:sldId id="267" r:id="rId8"/>
    <p:sldId id="268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672" y="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rgbClr val="262626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DCFE4B8C-CBCA-4ACA-BFD3-0E5FC0DE4D78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83675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69613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14139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85262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44496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55788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37381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21308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20000"/>
              <a:lumOff val="8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DCFE4B8C-CBCA-4ACA-BFD3-0E5FC0DE4D78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452629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43963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88100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DCFE4B8C-CBCA-4ACA-BFD3-0E5FC0DE4D78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94857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6" r:id="rId1"/>
    <p:sldLayoutId id="2147483907" r:id="rId2"/>
    <p:sldLayoutId id="2147483908" r:id="rId3"/>
    <p:sldLayoutId id="2147483909" r:id="rId4"/>
    <p:sldLayoutId id="2147483910" r:id="rId5"/>
    <p:sldLayoutId id="2147483911" r:id="rId6"/>
    <p:sldLayoutId id="2147483912" r:id="rId7"/>
    <p:sldLayoutId id="2147483913" r:id="rId8"/>
    <p:sldLayoutId id="2147483914" r:id="rId9"/>
    <p:sldLayoutId id="2147483915" r:id="rId10"/>
    <p:sldLayoutId id="2147483916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2DDF16-3246-4705-9894-CB89093DB0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9730" y="-776177"/>
            <a:ext cx="10843544" cy="3352800"/>
          </a:xfrm>
        </p:spPr>
        <p:txBody>
          <a:bodyPr/>
          <a:lstStyle/>
          <a:p>
            <a:r>
              <a:rPr lang="en-GB" dirty="0"/>
              <a:t>Wednesday 18</a:t>
            </a:r>
            <a:r>
              <a:rPr lang="en-GB" baseline="30000" dirty="0"/>
              <a:t>th</a:t>
            </a:r>
            <a:r>
              <a:rPr lang="en-GB" dirty="0"/>
              <a:t> November 2020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4953D86-4316-41D0-83EC-028BD27A4C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9729" y="2902865"/>
            <a:ext cx="6746197" cy="3673126"/>
          </a:xfrm>
        </p:spPr>
        <p:txBody>
          <a:bodyPr vert="horz" lIns="91440" tIns="45720" rIns="91440" bIns="45720" rtlCol="0" anchor="t">
            <a:normAutofit fontScale="92500"/>
          </a:bodyPr>
          <a:lstStyle/>
          <a:p>
            <a:r>
              <a:rPr lang="en-GB" sz="6900" dirty="0"/>
              <a:t>L.O: To infer a character’s feelings.</a:t>
            </a:r>
            <a:endParaRPr lang="en-GB" sz="6900" dirty="0">
              <a:cs typeface="Calibri Light"/>
            </a:endParaRPr>
          </a:p>
          <a:p>
            <a:r>
              <a:rPr lang="en-GB" sz="6900" dirty="0"/>
              <a:t>C: Let’s do the Pharaoh.</a:t>
            </a:r>
            <a:r>
              <a:rPr lang="en-GB" sz="4400" dirty="0"/>
              <a:t> 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0A735E6-CCB9-415D-B063-943558FD77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70112" y="1303531"/>
            <a:ext cx="3273162" cy="5389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68820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A56DF041-4528-418D-8A2C-8B509C7E5238}"/>
              </a:ext>
            </a:extLst>
          </p:cNvPr>
          <p:cNvSpPr/>
          <p:nvPr/>
        </p:nvSpPr>
        <p:spPr>
          <a:xfrm>
            <a:off x="489098" y="271944"/>
            <a:ext cx="2860158" cy="95410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3C2035E-C056-4F61-B5C2-D95B9B717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89521" y="0"/>
            <a:ext cx="10772775" cy="1658198"/>
          </a:xfrm>
        </p:spPr>
        <p:txBody>
          <a:bodyPr/>
          <a:lstStyle/>
          <a:p>
            <a:r>
              <a:rPr lang="en-GB"/>
              <a:t>Fastest Finger!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922917-3A0E-4067-B324-75349527BB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87597" y="5137653"/>
            <a:ext cx="11219343" cy="3766185"/>
          </a:xfrm>
        </p:spPr>
        <p:txBody>
          <a:bodyPr>
            <a:normAutofit/>
          </a:bodyPr>
          <a:lstStyle/>
          <a:p>
            <a:pPr algn="l" rtl="0" fontAlgn="base"/>
            <a:r>
              <a:rPr lang="en-GB" sz="32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On p.115 please can you find: </a:t>
            </a:r>
            <a:r>
              <a:rPr lang="en-GB" sz="3200" b="0" i="0" dirty="0">
                <a:solidFill>
                  <a:srgbClr val="00B050"/>
                </a:solidFill>
                <a:effectLst/>
                <a:latin typeface="Calibri" panose="020F0502020204030204" pitchFamily="34" charset="0"/>
              </a:rPr>
              <a:t>Noticeable</a:t>
            </a:r>
            <a:r>
              <a:rPr lang="en-GB" sz="32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, </a:t>
            </a:r>
            <a:r>
              <a:rPr lang="en-GB" sz="3200" b="0" i="0" dirty="0">
                <a:solidFill>
                  <a:srgbClr val="00B050"/>
                </a:solidFill>
                <a:effectLst/>
                <a:latin typeface="Calibri" panose="020F0502020204030204" pitchFamily="34" charset="0"/>
              </a:rPr>
              <a:t>Podgy</a:t>
            </a:r>
            <a:r>
              <a:rPr lang="en-GB" sz="32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, </a:t>
            </a:r>
            <a:r>
              <a:rPr lang="en-GB" sz="3200" b="0" i="0" dirty="0">
                <a:solidFill>
                  <a:srgbClr val="00B050"/>
                </a:solidFill>
                <a:effectLst/>
                <a:latin typeface="Calibri" panose="020F0502020204030204" pitchFamily="34" charset="0"/>
              </a:rPr>
              <a:t>Confusing</a:t>
            </a:r>
            <a:r>
              <a:rPr lang="en-GB" sz="32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? </a:t>
            </a:r>
            <a:endParaRPr lang="en-GB" sz="4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</p:txBody>
      </p:sp>
      <p:pic>
        <p:nvPicPr>
          <p:cNvPr id="5122" name="Picture 2" descr="Fastest Finger First Game , Free Transparent Clipart - ClipartKey">
            <a:extLst>
              <a:ext uri="{FF2B5EF4-FFF2-40B4-BE49-F238E27FC236}">
                <a16:creationId xmlns:a16="http://schemas.microsoft.com/office/drawing/2014/main" id="{96976744-90CF-45BA-93BC-5458A8FD42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5595" y="1410142"/>
            <a:ext cx="7443249" cy="3366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666F9DF-A7DA-40E9-8076-1E469311C66C}"/>
              </a:ext>
            </a:extLst>
          </p:cNvPr>
          <p:cNvSpPr txBox="1"/>
          <p:nvPr/>
        </p:nvSpPr>
        <p:spPr>
          <a:xfrm>
            <a:off x="579253" y="271944"/>
            <a:ext cx="277000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b="0" i="0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Class Read: p.114 (It just so happened) – p.118</a:t>
            </a:r>
            <a:endParaRPr lang="en-GB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19272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2035E-C056-4F61-B5C2-D95B9B717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60871" y="-171450"/>
            <a:ext cx="10772775" cy="1658198"/>
          </a:xfrm>
        </p:spPr>
        <p:txBody>
          <a:bodyPr/>
          <a:lstStyle/>
          <a:p>
            <a:r>
              <a:rPr lang="en-GB" dirty="0"/>
              <a:t>Let’s use Rex Retriever!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C181F7F-A474-48FE-9057-D97C3EF6E1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1925" y="1790045"/>
            <a:ext cx="3306362" cy="354253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AC3F8CE-F0B8-494F-AEEB-0E4A226EC253}"/>
              </a:ext>
            </a:extLst>
          </p:cNvPr>
          <p:cNvSpPr txBox="1"/>
          <p:nvPr/>
        </p:nvSpPr>
        <p:spPr>
          <a:xfrm>
            <a:off x="4823194" y="1790045"/>
            <a:ext cx="701802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What did </a:t>
            </a:r>
            <a:r>
              <a:rPr lang="en-GB" sz="4800" b="0" i="0" dirty="0" err="1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Grimstone</a:t>
            </a:r>
            <a:r>
              <a:rPr lang="en-GB" sz="4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and Jelly do </a:t>
            </a:r>
            <a:r>
              <a:rPr lang="en-GB" sz="4800" b="0" i="0" dirty="0">
                <a:solidFill>
                  <a:srgbClr val="00B0F0"/>
                </a:solidFill>
                <a:effectLst/>
                <a:latin typeface="Calibri" panose="020F0502020204030204" pitchFamily="34" charset="0"/>
              </a:rPr>
              <a:t>when they entered the house?  </a:t>
            </a:r>
            <a:endParaRPr lang="en-GB" sz="9600" b="1" u="sng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75989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2035E-C056-4F61-B5C2-D95B9B717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60871" y="-171450"/>
            <a:ext cx="10772775" cy="1658198"/>
          </a:xfrm>
        </p:spPr>
        <p:txBody>
          <a:bodyPr/>
          <a:lstStyle/>
          <a:p>
            <a:r>
              <a:rPr lang="en-GB" dirty="0">
                <a:solidFill>
                  <a:srgbClr val="00B050"/>
                </a:solidFill>
              </a:rPr>
              <a:t>Let’s use Inference Iggy!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AC3F8CE-F0B8-494F-AEEB-0E4A226EC253}"/>
              </a:ext>
            </a:extLst>
          </p:cNvPr>
          <p:cNvSpPr txBox="1"/>
          <p:nvPr/>
        </p:nvSpPr>
        <p:spPr>
          <a:xfrm>
            <a:off x="4461687" y="2300407"/>
            <a:ext cx="7018020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5400" b="0" i="0" dirty="0">
                <a:solidFill>
                  <a:srgbClr val="000000"/>
                </a:solidFill>
                <a:effectLst/>
                <a:latin typeface="WordVisi_MSFontService"/>
              </a:rPr>
              <a:t>Why do you think Jelly is </a:t>
            </a:r>
            <a:r>
              <a:rPr lang="en-GB" sz="5400" b="0" i="0" dirty="0">
                <a:solidFill>
                  <a:srgbClr val="00B050"/>
                </a:solidFill>
                <a:effectLst/>
                <a:latin typeface="WordVisi_MSFontService"/>
              </a:rPr>
              <a:t>hesitant</a:t>
            </a:r>
            <a:r>
              <a:rPr lang="en-GB" sz="5400" b="0" i="0" dirty="0">
                <a:solidFill>
                  <a:srgbClr val="000000"/>
                </a:solidFill>
                <a:effectLst/>
                <a:latin typeface="WordVisi_MSFontService"/>
              </a:rPr>
              <a:t> to go to the hospital? </a:t>
            </a:r>
            <a:endParaRPr lang="en-GB" sz="5400" b="1" u="sng" dirty="0">
              <a:solidFill>
                <a:srgbClr val="00B05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AB0B2D-A9F3-4666-900D-BCAE872A4A7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958"/>
          <a:stretch/>
        </p:blipFill>
        <p:spPr>
          <a:xfrm>
            <a:off x="805717" y="2205990"/>
            <a:ext cx="3166435" cy="3061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49522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2035E-C056-4F61-B5C2-D95B9B717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94672" y="-194310"/>
            <a:ext cx="10772775" cy="1658198"/>
          </a:xfrm>
        </p:spPr>
        <p:txBody>
          <a:bodyPr/>
          <a:lstStyle/>
          <a:p>
            <a:r>
              <a:rPr lang="en-GB" dirty="0">
                <a:solidFill>
                  <a:srgbClr val="7030A0"/>
                </a:solidFill>
              </a:rPr>
              <a:t>Time for your opinion!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AC3F8CE-F0B8-494F-AEEB-0E4A226EC253}"/>
              </a:ext>
            </a:extLst>
          </p:cNvPr>
          <p:cNvSpPr txBox="1"/>
          <p:nvPr/>
        </p:nvSpPr>
        <p:spPr>
          <a:xfrm>
            <a:off x="638219" y="1120992"/>
            <a:ext cx="5826377" cy="51706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66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If you were </a:t>
            </a:r>
            <a:r>
              <a:rPr lang="en-GB" sz="6600" b="0" i="0" dirty="0" err="1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Sennapod</a:t>
            </a:r>
            <a:r>
              <a:rPr lang="en-GB" sz="66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  <a:r>
              <a:rPr lang="en-GB" sz="6600" b="0" i="0" dirty="0">
                <a:solidFill>
                  <a:srgbClr val="7030A0"/>
                </a:solidFill>
                <a:effectLst/>
                <a:latin typeface="Calibri" panose="020F0502020204030204" pitchFamily="34" charset="0"/>
              </a:rPr>
              <a:t>where would you hide your map and why</a:t>
            </a:r>
            <a:r>
              <a:rPr lang="en-GB" sz="66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? </a:t>
            </a:r>
            <a:endParaRPr lang="en-GB" sz="166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5483F9D-590F-46BA-AAD4-E7C6773896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68633" y="1547550"/>
            <a:ext cx="4991797" cy="376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2990969"/>
      </p:ext>
    </p:extLst>
  </p:cSld>
  <p:clrMapOvr>
    <a:masterClrMapping/>
  </p:clrMapOvr>
</p:sld>
</file>

<file path=ppt/theme/theme1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471101"/>
      </a:dk2>
      <a:lt2>
        <a:srgbClr val="E7E8E2"/>
      </a:lt2>
      <a:accent1>
        <a:srgbClr val="A6B727"/>
      </a:accent1>
      <a:accent2>
        <a:srgbClr val="F04304"/>
      </a:accent2>
      <a:accent3>
        <a:srgbClr val="EF8606"/>
      </a:accent3>
      <a:accent4>
        <a:srgbClr val="F2C100"/>
      </a:accent4>
      <a:accent5>
        <a:srgbClr val="A65001"/>
      </a:accent5>
      <a:accent6>
        <a:srgbClr val="BA9585"/>
      </a:accent6>
      <a:hlink>
        <a:srgbClr val="00B0F0"/>
      </a:hlink>
      <a:folHlink>
        <a:srgbClr val="7F7F7F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3A8A2BB7-7C5E-4EB2-B1F1-CFFF0F57E773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cessed_x0020_by xmlns="b7193443-4924-4c98-83f1-322a08f13154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4" ma:contentTypeDescription="Create a new document." ma:contentTypeScope="" ma:versionID="ba1b63a9e1ff75d999e2f67ab495213f">
  <xsd:schema xmlns:xsd="http://www.w3.org/2001/XMLSchema" xmlns:xs="http://www.w3.org/2001/XMLSchema" xmlns:p="http://schemas.microsoft.com/office/2006/metadata/properties" xmlns:ns1="b7193443-4924-4c98-83f1-322a08f13154" xmlns:ns3="933c73ff-1f47-478d-836a-52d41c4c8390" targetNamespace="http://schemas.microsoft.com/office/2006/metadata/properties" ma:root="true" ma:fieldsID="c91e7e43e23402e460c31dec0fb72525" ns1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1:Accessed_x0020_by"/>
                <xsd:element ref="ns1:MediaServiceMetadata" minOccurs="0"/>
                <xsd:element ref="ns1:MediaServiceFastMetadata" minOccurs="0"/>
                <xsd:element ref="ns1:MediaServiceDateTaken" minOccurs="0"/>
                <xsd:element ref="ns1:MediaServiceAutoTags" minOccurs="0"/>
                <xsd:element ref="ns1:MediaServiceOCR" minOccurs="0"/>
                <xsd:element ref="ns1:MediaServiceLocation" minOccurs="0"/>
                <xsd:element ref="ns3:SharedWithUsers" minOccurs="0"/>
                <xsd:element ref="ns3:SharedWithDetails" minOccurs="0"/>
                <xsd:element ref="ns1:MediaServiceGenerationTime" minOccurs="0"/>
                <xsd:element ref="ns1:MediaServiceEventHashCode" minOccurs="0"/>
                <xsd:element ref="ns1:MediaServiceAutoKeyPoints" minOccurs="0"/>
                <xsd:element ref="ns1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Accessed_x0020_by" ma:index="0" ma:displayName="Accessed by" ma:description="Folder opened" ma:format="DateTime" ma:internalName="Accessed_x0020_by" ma:readOnly="false">
      <xsd:simpleType>
        <xsd:restriction base="dms:DateTime"/>
      </xsd:simple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hidden="true" ma:internalName="MediaServiceAutoTags" ma:readOnly="true">
      <xsd:simpleType>
        <xsd:restriction base="dms:Text"/>
      </xsd:simpleType>
    </xsd:element>
    <xsd:element name="MediaServiceOCR" ma:index="12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3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8B5CCF2-C2A2-4FCE-A2F5-7E5A0830F97F}">
  <ds:schemaRefs>
    <ds:schemaRef ds:uri="http://schemas.microsoft.com/office/2006/documentManagement/types"/>
    <ds:schemaRef ds:uri="http://schemas.microsoft.com/office/2006/metadata/properties"/>
    <ds:schemaRef ds:uri="http://purl.org/dc/elements/1.1/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933c73ff-1f47-478d-836a-52d41c4c8390"/>
    <ds:schemaRef ds:uri="b7193443-4924-4c98-83f1-322a08f13154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7415F4CB-7E34-45A8-A350-DFF899E6C704}">
  <ds:schemaRefs>
    <ds:schemaRef ds:uri="933c73ff-1f47-478d-836a-52d41c4c8390"/>
    <ds:schemaRef ds:uri="b7193443-4924-4c98-83f1-322a08f1315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E7EBC928-1FA2-40C1-8654-E1B3AA24CB1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Metropolitan</Template>
  <TotalTime>67</TotalTime>
  <Words>109</Words>
  <Application>Microsoft Office PowerPoint</Application>
  <PresentationFormat>Widescreen</PresentationFormat>
  <Paragraphs>12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Segoe UI</vt:lpstr>
      <vt:lpstr>WordVisi_MSFontService</vt:lpstr>
      <vt:lpstr>Metropolitan</vt:lpstr>
      <vt:lpstr>Wednesday 18th November 2020</vt:lpstr>
      <vt:lpstr>Fastest Finger!</vt:lpstr>
      <vt:lpstr>Let’s use Rex Retriever!</vt:lpstr>
      <vt:lpstr>Let’s use Inference Iggy!</vt:lpstr>
      <vt:lpstr>Time for your opinion!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Thursday 5th November 2020</dc:title>
  <dc:creator>alice watton</dc:creator>
  <cp:lastModifiedBy>alice watton</cp:lastModifiedBy>
  <cp:revision>15</cp:revision>
  <dcterms:created xsi:type="dcterms:W3CDTF">2020-10-29T12:54:05Z</dcterms:created>
  <dcterms:modified xsi:type="dcterms:W3CDTF">2020-11-12T20:40:11Z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