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EAB2-05E7-4DDD-9651-5098ABE98C4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FCA0C-E214-4373-84AD-9B590D01A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620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EAB2-05E7-4DDD-9651-5098ABE98C4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FCA0C-E214-4373-84AD-9B590D01A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503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EAB2-05E7-4DDD-9651-5098ABE98C4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FCA0C-E214-4373-84AD-9B590D01A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346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EAB2-05E7-4DDD-9651-5098ABE98C4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FCA0C-E214-4373-84AD-9B590D01A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181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EAB2-05E7-4DDD-9651-5098ABE98C4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FCA0C-E214-4373-84AD-9B590D01A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364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EAB2-05E7-4DDD-9651-5098ABE98C4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FCA0C-E214-4373-84AD-9B590D01A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668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EAB2-05E7-4DDD-9651-5098ABE98C4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FCA0C-E214-4373-84AD-9B590D01A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156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EAB2-05E7-4DDD-9651-5098ABE98C4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FCA0C-E214-4373-84AD-9B590D01A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7494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EAB2-05E7-4DDD-9651-5098ABE98C4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FCA0C-E214-4373-84AD-9B590D01A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9459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EAB2-05E7-4DDD-9651-5098ABE98C4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FCA0C-E214-4373-84AD-9B590D01A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502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1EAB2-05E7-4DDD-9651-5098ABE98C4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FCA0C-E214-4373-84AD-9B590D01A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794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11EAB2-05E7-4DDD-9651-5098ABE98C4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FCA0C-E214-4373-84AD-9B590D01A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0263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66206" y="731520"/>
            <a:ext cx="1063316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HfW precursive" panose="00000500000000000000" pitchFamily="2" charset="0"/>
              </a:rPr>
              <a:t>He jumped out of the tin and ran from the kitchen.</a:t>
            </a:r>
            <a:endParaRPr lang="en-GB" sz="8000" dirty="0">
              <a:latin typeface="HfW precursive" panose="00000500000000000000" pitchFamily="2" charset="0"/>
            </a:endParaRP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053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344"/>
    </mc:Choice>
    <mc:Fallback>
      <p:transition spd="slow" advTm="109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9269" y="966651"/>
            <a:ext cx="1058091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latin typeface="HfW precursive" panose="00000500000000000000" pitchFamily="2" charset="0"/>
              </a:rPr>
              <a:t>He stopped running and looked at the fox.</a:t>
            </a:r>
            <a:endParaRPr lang="en-GB" sz="8000" dirty="0">
              <a:latin typeface="HfW precursive" panose="00000500000000000000" pitchFamily="2" charset="0"/>
            </a:endParaRP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378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9742"/>
    </mc:Choice>
    <mc:Fallback>
      <p:transition spd="slow" advTm="997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</Words>
  <Application>Microsoft Office PowerPoint</Application>
  <PresentationFormat>Widescreen</PresentationFormat>
  <Paragraphs>2</Paragraphs>
  <Slides>2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HfW precursive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1</cp:revision>
  <dcterms:created xsi:type="dcterms:W3CDTF">2021-01-20T11:02:38Z</dcterms:created>
  <dcterms:modified xsi:type="dcterms:W3CDTF">2021-01-20T11:02:49Z</dcterms:modified>
</cp:coreProperties>
</file>